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78" r:id="rId4"/>
    <p:sldId id="257" r:id="rId5"/>
    <p:sldId id="276" r:id="rId6"/>
    <p:sldId id="277" r:id="rId7"/>
    <p:sldId id="280" r:id="rId8"/>
    <p:sldId id="285" r:id="rId9"/>
    <p:sldId id="282" r:id="rId10"/>
    <p:sldId id="288" r:id="rId11"/>
    <p:sldId id="283" r:id="rId12"/>
    <p:sldId id="289" r:id="rId13"/>
    <p:sldId id="284" r:id="rId14"/>
    <p:sldId id="290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9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A7E19-5466-44B1-B9F2-1D935D0ECE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105490-75F1-405C-B848-FFC7F17C92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12F9C-612D-4067-AD78-113260E30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2918-4CFF-43EE-BD01-28C3ECA808CE}" type="datetimeFigureOut">
              <a:rPr lang="en-US" smtClean="0"/>
              <a:t>2020-04-17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DB091-BD7D-48E5-98D7-202DFCB8D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DA99F-0598-4E8B-BD7B-D45443FCF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C764-7A54-4423-B9BC-753DA09E6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502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F9FD8-E3D1-47F6-B0AB-84F7861FC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886126-4F71-48B0-855A-F513D5999D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9964F-10FB-4176-860E-CF077089C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2918-4CFF-43EE-BD01-28C3ECA808CE}" type="datetimeFigureOut">
              <a:rPr lang="en-US" smtClean="0"/>
              <a:t>2020-04-17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E598B9-AF56-443A-A506-B1AE3A5A3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7EC4E-3EF8-4113-982B-10568994D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C764-7A54-4423-B9BC-753DA09E6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458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D8C08A-FF76-4D5E-828C-015941D69A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201D60-1C99-4172-9908-6DC3B5CEF2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01E4C-BC77-41F9-A492-4B88AD247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2918-4CFF-43EE-BD01-28C3ECA808CE}" type="datetimeFigureOut">
              <a:rPr lang="en-US" smtClean="0"/>
              <a:t>2020-04-17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76B5AC-43CB-4643-BDB9-889EEDF52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A0798-75BA-4AC7-BCB3-D755357FD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C764-7A54-4423-B9BC-753DA09E6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359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C2B62-0118-415B-AEF6-174A6D4D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03F02-E0C0-433B-927B-5E7D173C6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90F6C7-83D2-4A62-9F74-2B8FE7761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2918-4CFF-43EE-BD01-28C3ECA808CE}" type="datetimeFigureOut">
              <a:rPr lang="en-US" smtClean="0"/>
              <a:t>2020-04-17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BB7CD-1120-426B-A480-6937864ED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7FE0C-28B0-4E80-BC82-5380B8638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C764-7A54-4423-B9BC-753DA09E6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050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5274D-D1D8-4DBF-9A78-E80BED27A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A37967-F5D4-4425-B2CC-9FC9EC2D4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E6727-3AD4-47CC-8C98-42A4B8FF0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2918-4CFF-43EE-BD01-28C3ECA808CE}" type="datetimeFigureOut">
              <a:rPr lang="en-US" smtClean="0"/>
              <a:t>2020-04-17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072B0-559A-4FFC-B7E4-E428C4478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8BFB3-0E36-454F-9703-9AF436578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C764-7A54-4423-B9BC-753DA09E6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59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A17C4-4065-4F10-9330-C51F81A24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259B3-714F-40E0-BDA5-86B6409DD4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25466D-D1EB-400E-BC44-83E7F66C7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FA2785-E574-48D1-8C59-982B80ABD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2918-4CFF-43EE-BD01-28C3ECA808CE}" type="datetimeFigureOut">
              <a:rPr lang="en-US" smtClean="0"/>
              <a:t>2020-04-17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B94A8E-2FF0-4348-BC11-1078744ED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185BA3-EE63-4BA5-B65B-0CBFD5786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C764-7A54-4423-B9BC-753DA09E6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60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48267-9152-4C8C-8875-E4F730B9A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FF0CFB-CD5A-4D40-B8F7-22185BAFA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F4C86-5465-43AF-9E0B-C799CAE583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138B67-B5F8-4692-9C31-ECD544C919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5D6F80-E239-409B-9BBC-2FBA2A8717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BC1254-3E2E-49AA-8EAC-7D63DDDB5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2918-4CFF-43EE-BD01-28C3ECA808CE}" type="datetimeFigureOut">
              <a:rPr lang="en-US" smtClean="0"/>
              <a:t>2020-04-17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3BDD61-E616-44A3-83F4-499D65FB6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2C187E-0E50-4222-9585-8BCF07941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C764-7A54-4423-B9BC-753DA09E6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45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F37F3-424A-4847-8280-23F5F5960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780831-3389-4E92-B33A-D14D5E211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2918-4CFF-43EE-BD01-28C3ECA808CE}" type="datetimeFigureOut">
              <a:rPr lang="en-US" smtClean="0"/>
              <a:t>2020-04-17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B06F6D-892E-4689-8B72-42465E05F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F61F44-70D6-4EEA-B7A0-BD2DE530A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C764-7A54-4423-B9BC-753DA09E6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567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77DD6A-2436-4EE1-B1B5-04453C116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2918-4CFF-43EE-BD01-28C3ECA808CE}" type="datetimeFigureOut">
              <a:rPr lang="en-US" smtClean="0"/>
              <a:t>2020-04-17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612F81-B8D4-4CE7-9F93-30C285270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1FCDAC-2FDF-42ED-BE33-F6B05BE65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C764-7A54-4423-B9BC-753DA09E6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47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78C26-E67A-4740-B9CC-D86C5E9DA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1F6B4-9BBD-402C-A68C-79C788343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7D6FF6-2619-41E2-9194-6380AAE911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09A3FF-D79A-41A7-B480-D5A136FE6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2918-4CFF-43EE-BD01-28C3ECA808CE}" type="datetimeFigureOut">
              <a:rPr lang="en-US" smtClean="0"/>
              <a:t>2020-04-17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8D207-D5E6-4F8D-9194-BFD0336C4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CA5E2F-A95B-4755-A61E-182ABD5E2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C764-7A54-4423-B9BC-753DA09E6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56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197A6-C617-4BE8-A1D2-1E09535D7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DBAF6F-D96C-4A23-9A97-54D5CEB8B2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F145CE-2332-4344-B76E-CE861F3C9D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71DAE4-1046-4753-824F-AA4E13E79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2918-4CFF-43EE-BD01-28C3ECA808CE}" type="datetimeFigureOut">
              <a:rPr lang="en-US" smtClean="0"/>
              <a:t>2020-04-17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EA4747-3795-4C30-AE1A-06BBD39EE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20C566-4127-46C1-8F51-0BBC68F15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C764-7A54-4423-B9BC-753DA09E6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59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E8A641-BE40-43BC-9261-AACF5940B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E368C4-1283-4086-B9A9-864406DF3D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294DE6-858F-4867-B1C1-5B73486942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62918-4CFF-43EE-BD01-28C3ECA808CE}" type="datetimeFigureOut">
              <a:rPr lang="en-US" smtClean="0"/>
              <a:t>2020-04-17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63763-D54D-4648-B64D-7524E8550E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18A83A-2D5E-4AB5-AD9E-37936AAEC8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6C764-7A54-4423-B9BC-753DA09E6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5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point.net/esther-s.htm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biblepoint.net/esther-s.htm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point.net/esther-s.htm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point.net/esther-s.htm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point.net/esther-s.htm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F9EB9F2-07E2-4D64-BBD8-BB5B217F1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7E292E-97DC-4ED0-8263-F69C4D4E1C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4128" y="965199"/>
            <a:ext cx="6766078" cy="4927601"/>
          </a:xfrm>
        </p:spPr>
        <p:txBody>
          <a:bodyPr anchor="ctr">
            <a:normAutofit/>
          </a:bodyPr>
          <a:lstStyle/>
          <a:p>
            <a:pPr algn="r"/>
            <a:r>
              <a:rPr lang="zh-CN" altLang="en-US" sz="6600" dirty="0">
                <a:solidFill>
                  <a:schemeClr val="tx1">
                    <a:lumMod val="85000"/>
                    <a:lumOff val="1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以斯帖记</a:t>
            </a:r>
            <a:r>
              <a:rPr lang="en-US" altLang="zh-CN" sz="6600" dirty="0">
                <a:solidFill>
                  <a:schemeClr val="tx1">
                    <a:lumMod val="85000"/>
                    <a:lumOff val="1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endParaRPr lang="en-US" sz="6600" dirty="0">
              <a:solidFill>
                <a:schemeClr val="tx1">
                  <a:lumMod val="85000"/>
                  <a:lumOff val="1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D23D60-F25A-446B-B55A-922DD441B9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38729" y="965198"/>
            <a:ext cx="2707937" cy="4927602"/>
          </a:xfrm>
        </p:spPr>
        <p:txBody>
          <a:bodyPr anchor="ctr">
            <a:normAutofit/>
          </a:bodyPr>
          <a:lstStyle/>
          <a:p>
            <a:pPr algn="l"/>
            <a:r>
              <a:rPr lang="en-US" altLang="zh-CN" sz="2800" dirty="0">
                <a:solidFill>
                  <a:schemeClr val="accent1"/>
                </a:solidFill>
              </a:rPr>
              <a:t>2020-04-17</a:t>
            </a:r>
            <a:endParaRPr lang="en-US" sz="2800" dirty="0">
              <a:solidFill>
                <a:schemeClr val="accent1"/>
              </a:solidFill>
            </a:endParaRPr>
          </a:p>
        </p:txBody>
      </p:sp>
      <p:cxnSp>
        <p:nvCxnSpPr>
          <p:cNvPr id="14" name="Straight Connector 9">
            <a:extLst>
              <a:ext uri="{FF2B5EF4-FFF2-40B4-BE49-F238E27FC236}">
                <a16:creationId xmlns:a16="http://schemas.microsoft.com/office/drawing/2014/main" id="{F0C57C7C-DFE9-4A1E-B7A9-DF40E633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38160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3541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A57295-2710-4920-B99A-4D1FA03A6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067929-4D33-4306-9E2F-67C49CDDB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" y="465745"/>
            <a:ext cx="11125200" cy="5639435"/>
          </a:xfrm>
          <a:prstGeom prst="rect">
            <a:avLst/>
          </a:prstGeom>
          <a:solidFill>
            <a:schemeClr val="tx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0B102D-C2E7-4EF7-A8FE-A9D09D32F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4027"/>
            <a:ext cx="3494362" cy="4782873"/>
          </a:xfrm>
        </p:spPr>
        <p:txBody>
          <a:bodyPr>
            <a:normAutofit/>
          </a:bodyPr>
          <a:lstStyle/>
          <a:p>
            <a:pPr algn="r"/>
            <a:r>
              <a:rPr lang="zh-CN" altLang="en-US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问题</a:t>
            </a:r>
            <a:endParaRPr lang="en-US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B7674-1D42-4796-BE1E-40ADF709A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2" y="894027"/>
            <a:ext cx="6377768" cy="4782873"/>
          </a:xfrm>
        </p:spPr>
        <p:txBody>
          <a:bodyPr anchor="ctr">
            <a:norm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末底改的家谱可追溯到那个支派（</a:t>
            </a:r>
            <a:r>
              <a:rPr lang="en-US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5-6</a:t>
            </a:r>
            <a:r>
              <a:rPr lang="zh-CN" altLang="en-US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）？</a:t>
            </a:r>
            <a:endParaRPr lang="en-US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再看以斯帖记的反面人物哈曼又是什么人的后裔？</a:t>
            </a:r>
            <a:r>
              <a:rPr lang="en-US" altLang="zh-CN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(3:1)</a:t>
            </a:r>
            <a:endParaRPr lang="en-US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以斯帖和末底改的关系是什么（</a:t>
            </a:r>
            <a:r>
              <a:rPr lang="en-US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zh-CN" altLang="en-US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）？</a:t>
            </a:r>
            <a:endParaRPr lang="en-US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从这几节经文看，你觉得末底改和以斯帖守神的律法吗？为什么？</a:t>
            </a:r>
            <a:endParaRPr lang="en-US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848673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89ACC69-ADF2-492B-84C5-EA2CC16071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C35244-8FF5-423B-9638-A2AC8BA4D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6" y="712268"/>
            <a:ext cx="10410524" cy="1193533"/>
          </a:xfrm>
        </p:spPr>
        <p:txBody>
          <a:bodyPr>
            <a:normAutofit/>
          </a:bodyPr>
          <a:lstStyle/>
          <a:p>
            <a:r>
              <a:rPr lang="zh-CN" altLang="en-US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以斯帖记</a:t>
            </a:r>
            <a:r>
              <a:rPr lang="en-US" altLang="zh-CN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2:12-20</a:t>
            </a: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2AE495E-2AAF-4BC1-87A5-331009D82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EC5D1-FDD6-4D78-A1A9-07DF81E47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3276" y="1740724"/>
            <a:ext cx="10410524" cy="471663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altLang="zh-CN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12</a:t>
            </a:r>
            <a:r>
              <a:rPr lang="zh-CN" altLang="en-US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众女子照例先洁净身体十二个月。六个月用没药油，六个月用香料和洁身之物。满了日期，然后挨次进去见亚哈随鲁王。</a:t>
            </a:r>
            <a:r>
              <a:rPr lang="en-US" altLang="zh-CN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13</a:t>
            </a:r>
            <a:r>
              <a:rPr lang="zh-CN" altLang="en-US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女子进去见王是这样。从女院到王宫的时候，凡她所要的都必给她。</a:t>
            </a:r>
            <a:r>
              <a:rPr lang="en-US" altLang="zh-CN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14</a:t>
            </a:r>
            <a:r>
              <a:rPr lang="zh-CN" altLang="en-US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晚上进去，次日回到女子第二院，交给掌管妃嫔的太监沙甲。除非王喜爱她，再提名召她，就不再进去见王。</a:t>
            </a:r>
            <a:r>
              <a:rPr lang="en-US" altLang="zh-CN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15</a:t>
            </a:r>
            <a:r>
              <a:rPr lang="zh-CN" altLang="en-US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末底改叔叔亚比孩的女儿，就是末底改收为自己女儿的以斯帖，按次序当进去见王的时候，除了掌管女子的太监希该所派定给她的，她别无所求。凡看见以斯帖的都喜悦她。</a:t>
            </a:r>
            <a:r>
              <a:rPr lang="en-US" altLang="zh-CN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16</a:t>
            </a:r>
            <a:r>
              <a:rPr lang="zh-CN" altLang="en-US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亚哈随鲁王第七年十月，就是提别月，以斯帖被引入宫见王。</a:t>
            </a:r>
            <a:r>
              <a:rPr lang="en-US" altLang="zh-CN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17</a:t>
            </a:r>
            <a:r>
              <a:rPr lang="zh-CN" altLang="en-US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王爱以斯帖过于爱众女，她在王眼前蒙宠爱比众处女更甚。王就把王后的冠冕戴在她头上，立她为王后，代替瓦实提。</a:t>
            </a:r>
            <a:r>
              <a:rPr lang="en-US" altLang="zh-CN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18</a:t>
            </a:r>
            <a:r>
              <a:rPr lang="zh-CN" altLang="en-US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王因以斯帖的缘故给众首领和臣仆设摆大筵席，又豁免各省的租税，并照王的厚意大颁赏赐。</a:t>
            </a:r>
            <a:r>
              <a:rPr lang="en-US" altLang="zh-CN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19</a:t>
            </a:r>
            <a:r>
              <a:rPr lang="zh-CN" altLang="en-US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第二次招聚处女的时候，末底改坐在朝门。</a:t>
            </a:r>
            <a:r>
              <a:rPr lang="en-US" altLang="zh-CN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20</a:t>
            </a:r>
            <a:r>
              <a:rPr lang="zh-CN" altLang="en-US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以斯帖照着末底改所嘱咐的，还没有将籍贯宗族告诉人。因为以斯帖遵末底改的命，如抚养她的时候一样。</a:t>
            </a:r>
            <a:endParaRPr lang="en-US" dirty="0">
              <a:solidFill>
                <a:srgbClr val="FFFF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38719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A57295-2710-4920-B99A-4D1FA03A6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067929-4D33-4306-9E2F-67C49CDDB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" y="465745"/>
            <a:ext cx="11125200" cy="5639435"/>
          </a:xfrm>
          <a:prstGeom prst="rect">
            <a:avLst/>
          </a:prstGeom>
          <a:solidFill>
            <a:schemeClr val="tx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0B102D-C2E7-4EF7-A8FE-A9D09D32F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4027"/>
            <a:ext cx="3494362" cy="4782873"/>
          </a:xfrm>
        </p:spPr>
        <p:txBody>
          <a:bodyPr>
            <a:normAutofit/>
          </a:bodyPr>
          <a:lstStyle/>
          <a:p>
            <a:pPr algn="r"/>
            <a:r>
              <a:rPr lang="zh-CN" altLang="en-US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问题</a:t>
            </a:r>
            <a:endParaRPr lang="en-US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B7674-1D42-4796-BE1E-40ADF709A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2" y="894027"/>
            <a:ext cx="6377768" cy="4782873"/>
          </a:xfrm>
        </p:spPr>
        <p:txBody>
          <a:bodyPr anchor="ctr">
            <a:norm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这里经文说以斯帖“别无所求”是什么意思？说明什么？</a:t>
            </a:r>
            <a:endParaRPr lang="en-US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王见了以斯帖之后对她是什么态度？</a:t>
            </a:r>
            <a:endParaRPr lang="en-US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王加冕以斯帖为王后之后，做了什么？</a:t>
            </a:r>
            <a:endParaRPr lang="en-US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看</a:t>
            </a:r>
            <a:r>
              <a:rPr lang="en-US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20</a:t>
            </a:r>
            <a:r>
              <a:rPr lang="zh-CN" altLang="en-US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节，再联系</a:t>
            </a:r>
            <a:r>
              <a:rPr lang="en-US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10</a:t>
            </a:r>
            <a:r>
              <a:rPr lang="zh-CN" altLang="en-US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节，说明以斯帖怎样的为人？</a:t>
            </a:r>
            <a:endParaRPr lang="en-US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779306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89ACC69-ADF2-492B-84C5-EA2CC16071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C35244-8FF5-423B-9638-A2AC8BA4D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6" y="712268"/>
            <a:ext cx="10410524" cy="1193533"/>
          </a:xfrm>
        </p:spPr>
        <p:txBody>
          <a:bodyPr>
            <a:normAutofit/>
          </a:bodyPr>
          <a:lstStyle/>
          <a:p>
            <a:r>
              <a:rPr lang="zh-CN" altLang="en-US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以斯帖记</a:t>
            </a:r>
            <a:r>
              <a:rPr lang="en-US" altLang="zh-CN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2:21-23</a:t>
            </a: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2AE495E-2AAF-4BC1-87A5-331009D82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EC5D1-FDD6-4D78-A1A9-07DF81E47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3276" y="2050181"/>
            <a:ext cx="10410524" cy="412678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CN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21</a:t>
            </a:r>
            <a:r>
              <a:rPr lang="zh-CN" altLang="en-US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当那时候，末底改坐在朝门，王的太监中有两个守门的，辟探和提列，恼恨亚哈随鲁王，想要下手害他。</a:t>
            </a:r>
            <a:r>
              <a:rPr lang="en-US" altLang="zh-CN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22</a:t>
            </a:r>
            <a:r>
              <a:rPr lang="zh-CN" altLang="en-US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末底改知道了，就告诉王后以斯帖。以斯帖奉末底改的名，报告于王。</a:t>
            </a:r>
            <a:r>
              <a:rPr lang="en-US" altLang="zh-CN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23</a:t>
            </a:r>
            <a:r>
              <a:rPr lang="zh-CN" altLang="en-US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究察这事，果然是实，就把二人挂在木头上，将这事在王面前写于历史上。</a:t>
            </a:r>
            <a:endParaRPr lang="en-US" dirty="0">
              <a:solidFill>
                <a:srgbClr val="FFFF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90028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A57295-2710-4920-B99A-4D1FA03A6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067929-4D33-4306-9E2F-67C49CDDB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" y="465745"/>
            <a:ext cx="11125200" cy="5639435"/>
          </a:xfrm>
          <a:prstGeom prst="rect">
            <a:avLst/>
          </a:prstGeom>
          <a:solidFill>
            <a:schemeClr val="tx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0B102D-C2E7-4EF7-A8FE-A9D09D32F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4027"/>
            <a:ext cx="3494362" cy="4782873"/>
          </a:xfrm>
        </p:spPr>
        <p:txBody>
          <a:bodyPr>
            <a:normAutofit/>
          </a:bodyPr>
          <a:lstStyle/>
          <a:p>
            <a:pPr algn="r"/>
            <a:r>
              <a:rPr lang="zh-CN" altLang="en-US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问题</a:t>
            </a:r>
            <a:endParaRPr lang="en-US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B7674-1D42-4796-BE1E-40ADF709A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2" y="894027"/>
            <a:ext cx="6377768" cy="4782873"/>
          </a:xfrm>
        </p:spPr>
        <p:txBody>
          <a:bodyPr anchor="ctr">
            <a:norm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这里和前面</a:t>
            </a:r>
            <a:r>
              <a:rPr lang="en-US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19</a:t>
            </a:r>
            <a:r>
              <a:rPr lang="zh-CN" altLang="en-US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节都提到末底改坐在朝门。什么时候发生的？</a:t>
            </a:r>
            <a:endParaRPr lang="en-US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从这里的描述看，你认为“朝门”是个什么样的地方？</a:t>
            </a:r>
            <a:endParaRPr lang="en-US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在朝门有好几件“巧合”的事情发生？你如何看待这些巧合。</a:t>
            </a:r>
            <a:endParaRPr lang="en-US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415002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>
            <a:extLst>
              <a:ext uri="{FF2B5EF4-FFF2-40B4-BE49-F238E27FC236}">
                <a16:creationId xmlns:a16="http://schemas.microsoft.com/office/drawing/2014/main" id="{1403DE0B-46ED-47EC-B380-CD47207F4D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640" y="0"/>
            <a:ext cx="4958738" cy="6283881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5" name="Rectangle 3">
            <a:extLst>
              <a:ext uri="{FF2B5EF4-FFF2-40B4-BE49-F238E27FC236}">
                <a16:creationId xmlns:a16="http://schemas.microsoft.com/office/drawing/2014/main" id="{6306ABB9-30B2-49F9-866A-1336F7553E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9345" y="1639888"/>
            <a:ext cx="3214540" cy="3126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当那时候，末底改坐在朝门，王的太监中有两个守门的，辟探和提列，恼恨亚哈随鲁王，想要下手害他。</a:t>
            </a:r>
            <a:r>
              <a:rPr lang="en-US" altLang="zh-CN" sz="2800" dirty="0">
                <a:latin typeface="KaiTi" panose="02010609060101010101" pitchFamily="49" charset="-122"/>
                <a:ea typeface="KaiTi" panose="02010609060101010101" pitchFamily="49" charset="-122"/>
              </a:rPr>
              <a:t>(2:21)</a:t>
            </a:r>
            <a:endParaRPr lang="en-US" altLang="zh-TW" sz="28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82871B-0A5B-4017-AF76-C37398C2DF43}"/>
              </a:ext>
            </a:extLst>
          </p:cNvPr>
          <p:cNvSpPr/>
          <p:nvPr/>
        </p:nvSpPr>
        <p:spPr>
          <a:xfrm>
            <a:off x="5803961" y="6283881"/>
            <a:ext cx="4865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Source: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https://www.biblepoint.net/esther-s.htm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7A57295-2710-4920-B99A-4D1FA03A6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8067929-4D33-4306-9E2F-67C49CDDB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" y="465745"/>
            <a:ext cx="11125200" cy="5639435"/>
          </a:xfrm>
          <a:prstGeom prst="rect">
            <a:avLst/>
          </a:prstGeom>
          <a:solidFill>
            <a:schemeClr val="tx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8EAD97B-1DB9-435F-825C-68CE61AD0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4027"/>
            <a:ext cx="3494362" cy="4782873"/>
          </a:xfrm>
        </p:spPr>
        <p:txBody>
          <a:bodyPr>
            <a:normAutofit/>
          </a:bodyPr>
          <a:lstStyle/>
          <a:p>
            <a:pPr algn="r"/>
            <a:r>
              <a:rPr lang="zh-CN" altLang="en-US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简要回顾</a:t>
            </a:r>
            <a:endParaRPr lang="en-US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0B71E3-C98C-4206-86C3-B94C50FC1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2" y="894027"/>
            <a:ext cx="6377768" cy="478287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试回顾第</a:t>
            </a:r>
            <a:r>
              <a:rPr lang="en-US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章中的主要人物和事件。</a:t>
            </a:r>
            <a:endParaRPr lang="en-US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当时是在所记述的哪两次回归之间？</a:t>
            </a:r>
            <a:endParaRPr lang="en-US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试分享你对第</a:t>
            </a:r>
            <a:r>
              <a:rPr lang="en-US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章所记述人物和事件的印象。</a:t>
            </a:r>
            <a:endParaRPr lang="en-US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961687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>
            <a:extLst>
              <a:ext uri="{FF2B5EF4-FFF2-40B4-BE49-F238E27FC236}">
                <a16:creationId xmlns:a16="http://schemas.microsoft.com/office/drawing/2014/main" id="{3DBF4627-CA16-4BDA-89D4-8AA971AA43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3613" y="166689"/>
            <a:ext cx="1885950" cy="176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  <a:buFontTx/>
              <a:buBlip>
                <a:blip r:embed="rId2"/>
              </a:buBlip>
            </a:pPr>
            <a:r>
              <a:rPr kumimoji="1" lang="en-US" altLang="zh-TW" sz="200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kumimoji="1" lang="zh-CN" altLang="en-US" sz="200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创 </a:t>
            </a:r>
            <a:r>
              <a:rPr kumimoji="1" lang="zh-CN" altLang="en-US" sz="2000">
                <a:latin typeface="KaiTi" panose="02010609060101010101" pitchFamily="49" charset="-122"/>
                <a:ea typeface="KaiTi" panose="02010609060101010101" pitchFamily="49" charset="-122"/>
              </a:rPr>
              <a:t>创世记</a:t>
            </a:r>
          </a:p>
          <a:p>
            <a:pPr>
              <a:lnSpc>
                <a:spcPct val="110000"/>
              </a:lnSpc>
              <a:buFontTx/>
              <a:buBlip>
                <a:blip r:embed="rId2"/>
              </a:buBlip>
            </a:pPr>
            <a:r>
              <a:rPr kumimoji="1" lang="zh-CN" altLang="en-US" sz="200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出 </a:t>
            </a:r>
            <a:r>
              <a:rPr kumimoji="1" lang="zh-CN" altLang="en-US" sz="2000">
                <a:latin typeface="KaiTi" panose="02010609060101010101" pitchFamily="49" charset="-122"/>
                <a:ea typeface="KaiTi" panose="02010609060101010101" pitchFamily="49" charset="-122"/>
              </a:rPr>
              <a:t>出埃及记</a:t>
            </a:r>
          </a:p>
          <a:p>
            <a:pPr>
              <a:lnSpc>
                <a:spcPct val="110000"/>
              </a:lnSpc>
              <a:buFontTx/>
              <a:buBlip>
                <a:blip r:embed="rId2"/>
              </a:buBlip>
            </a:pPr>
            <a:r>
              <a:rPr kumimoji="1" lang="zh-CN" altLang="en-US" sz="200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利 </a:t>
            </a:r>
            <a:r>
              <a:rPr kumimoji="1" lang="zh-CN" altLang="en-US" sz="2000">
                <a:latin typeface="KaiTi" panose="02010609060101010101" pitchFamily="49" charset="-122"/>
                <a:ea typeface="KaiTi" panose="02010609060101010101" pitchFamily="49" charset="-122"/>
              </a:rPr>
              <a:t>利未记</a:t>
            </a:r>
          </a:p>
          <a:p>
            <a:pPr>
              <a:lnSpc>
                <a:spcPct val="110000"/>
              </a:lnSpc>
              <a:buFontTx/>
              <a:buBlip>
                <a:blip r:embed="rId2"/>
              </a:buBlip>
            </a:pPr>
            <a:r>
              <a:rPr kumimoji="1" lang="zh-CN" altLang="en-US" sz="200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民 </a:t>
            </a:r>
            <a:r>
              <a:rPr kumimoji="1" lang="zh-CN" altLang="en-US" sz="2000">
                <a:latin typeface="KaiTi" panose="02010609060101010101" pitchFamily="49" charset="-122"/>
                <a:ea typeface="KaiTi" panose="02010609060101010101" pitchFamily="49" charset="-122"/>
              </a:rPr>
              <a:t>民数记</a:t>
            </a:r>
          </a:p>
          <a:p>
            <a:pPr>
              <a:lnSpc>
                <a:spcPct val="110000"/>
              </a:lnSpc>
              <a:buFontTx/>
              <a:buBlip>
                <a:blip r:embed="rId2"/>
              </a:buBlip>
            </a:pPr>
            <a:r>
              <a:rPr kumimoji="1" lang="zh-CN" altLang="en-US" sz="200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申 </a:t>
            </a:r>
            <a:r>
              <a:rPr kumimoji="1" lang="zh-CN" altLang="en-US" sz="2000">
                <a:latin typeface="KaiTi" panose="02010609060101010101" pitchFamily="49" charset="-122"/>
                <a:ea typeface="KaiTi" panose="02010609060101010101" pitchFamily="49" charset="-122"/>
              </a:rPr>
              <a:t>申命记</a:t>
            </a:r>
            <a:endParaRPr kumimoji="1" lang="zh-TW" altLang="en-US" sz="200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5603" name="Text Box 3">
            <a:extLst>
              <a:ext uri="{FF2B5EF4-FFF2-40B4-BE49-F238E27FC236}">
                <a16:creationId xmlns:a16="http://schemas.microsoft.com/office/drawing/2014/main" id="{95298426-D102-4549-9D24-ABDFE2586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7000" y="1062039"/>
            <a:ext cx="2139950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  <a:buFontTx/>
              <a:buBlip>
                <a:blip r:embed="rId3"/>
              </a:buBlip>
            </a:pPr>
            <a:r>
              <a:rPr kumimoji="1" lang="zh-TW" altLang="en-US" sz="200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kumimoji="1" lang="zh-CN" altLang="en-US" sz="200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伯 </a:t>
            </a:r>
            <a:r>
              <a:rPr kumimoji="1" lang="zh-CN" altLang="en-US" sz="2000">
                <a:latin typeface="KaiTi" panose="02010609060101010101" pitchFamily="49" charset="-122"/>
                <a:ea typeface="KaiTi" panose="02010609060101010101" pitchFamily="49" charset="-122"/>
              </a:rPr>
              <a:t>约伯记</a:t>
            </a:r>
          </a:p>
          <a:p>
            <a:pPr>
              <a:lnSpc>
                <a:spcPct val="110000"/>
              </a:lnSpc>
              <a:buFontTx/>
              <a:buBlip>
                <a:blip r:embed="rId3"/>
              </a:buBlip>
            </a:pPr>
            <a:r>
              <a:rPr kumimoji="1" lang="zh-CN" altLang="en-US" sz="200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诗 </a:t>
            </a:r>
            <a:r>
              <a:rPr kumimoji="1" lang="zh-CN" altLang="en-US" sz="2000">
                <a:latin typeface="KaiTi" panose="02010609060101010101" pitchFamily="49" charset="-122"/>
                <a:ea typeface="KaiTi" panose="02010609060101010101" pitchFamily="49" charset="-122"/>
              </a:rPr>
              <a:t>诗篇</a:t>
            </a:r>
          </a:p>
          <a:p>
            <a:pPr>
              <a:lnSpc>
                <a:spcPct val="110000"/>
              </a:lnSpc>
              <a:buFontTx/>
              <a:buBlip>
                <a:blip r:embed="rId3"/>
              </a:buBlip>
            </a:pPr>
            <a:r>
              <a:rPr kumimoji="1" lang="zh-CN" altLang="en-US" sz="200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箴 </a:t>
            </a:r>
            <a:r>
              <a:rPr kumimoji="1" lang="zh-CN" altLang="en-US" sz="2000">
                <a:latin typeface="KaiTi" panose="02010609060101010101" pitchFamily="49" charset="-122"/>
                <a:ea typeface="KaiTi" panose="02010609060101010101" pitchFamily="49" charset="-122"/>
              </a:rPr>
              <a:t>箴言</a:t>
            </a:r>
          </a:p>
          <a:p>
            <a:pPr>
              <a:lnSpc>
                <a:spcPct val="110000"/>
              </a:lnSpc>
              <a:buFontTx/>
              <a:buBlip>
                <a:blip r:embed="rId3"/>
              </a:buBlip>
            </a:pPr>
            <a:r>
              <a:rPr kumimoji="1" lang="zh-CN" altLang="en-US" sz="200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传 </a:t>
            </a:r>
            <a:r>
              <a:rPr kumimoji="1" lang="zh-CN" altLang="en-US" sz="2000">
                <a:latin typeface="KaiTi" panose="02010609060101010101" pitchFamily="49" charset="-122"/>
                <a:ea typeface="KaiTi" panose="02010609060101010101" pitchFamily="49" charset="-122"/>
              </a:rPr>
              <a:t>传道书</a:t>
            </a:r>
          </a:p>
          <a:p>
            <a:pPr>
              <a:lnSpc>
                <a:spcPct val="110000"/>
              </a:lnSpc>
              <a:buFontTx/>
              <a:buBlip>
                <a:blip r:embed="rId3"/>
              </a:buBlip>
            </a:pPr>
            <a:r>
              <a:rPr kumimoji="1" lang="zh-CN" altLang="en-US" sz="200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歌 </a:t>
            </a:r>
            <a:r>
              <a:rPr kumimoji="1" lang="zh-CN" altLang="en-US" sz="2000">
                <a:latin typeface="KaiTi" panose="02010609060101010101" pitchFamily="49" charset="-122"/>
                <a:ea typeface="KaiTi" panose="02010609060101010101" pitchFamily="49" charset="-122"/>
              </a:rPr>
              <a:t>雅歌</a:t>
            </a:r>
          </a:p>
          <a:p>
            <a:pPr>
              <a:lnSpc>
                <a:spcPct val="110000"/>
              </a:lnSpc>
              <a:buFontTx/>
              <a:buBlip>
                <a:blip r:embed="rId3"/>
              </a:buBlip>
            </a:pPr>
            <a:endParaRPr kumimoji="1" lang="zh-CN" altLang="en-US" sz="200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10000"/>
              </a:lnSpc>
              <a:buFontTx/>
              <a:buBlip>
                <a:blip r:embed="rId3"/>
              </a:buBlip>
            </a:pPr>
            <a:endParaRPr kumimoji="1" lang="zh-CN" altLang="en-US" sz="200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10000"/>
              </a:lnSpc>
              <a:buFontTx/>
              <a:buBlip>
                <a:blip r:embed="rId4"/>
              </a:buBlip>
            </a:pPr>
            <a:r>
              <a:rPr kumimoji="1" lang="zh-CN" altLang="en-US" sz="200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赛 </a:t>
            </a:r>
            <a:r>
              <a:rPr kumimoji="1" lang="zh-CN" altLang="en-US" sz="2000">
                <a:latin typeface="KaiTi" panose="02010609060101010101" pitchFamily="49" charset="-122"/>
                <a:ea typeface="KaiTi" panose="02010609060101010101" pitchFamily="49" charset="-122"/>
              </a:rPr>
              <a:t>以赛亚书</a:t>
            </a:r>
          </a:p>
          <a:p>
            <a:pPr>
              <a:lnSpc>
                <a:spcPct val="110000"/>
              </a:lnSpc>
              <a:buFontTx/>
              <a:buBlip>
                <a:blip r:embed="rId4"/>
              </a:buBlip>
            </a:pPr>
            <a:r>
              <a:rPr kumimoji="1" lang="zh-CN" altLang="en-US" sz="200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耶 </a:t>
            </a:r>
            <a:r>
              <a:rPr kumimoji="1" lang="zh-CN" altLang="en-US" sz="2000">
                <a:latin typeface="KaiTi" panose="02010609060101010101" pitchFamily="49" charset="-122"/>
                <a:ea typeface="KaiTi" panose="02010609060101010101" pitchFamily="49" charset="-122"/>
              </a:rPr>
              <a:t>耶利米书</a:t>
            </a:r>
          </a:p>
          <a:p>
            <a:pPr>
              <a:lnSpc>
                <a:spcPct val="110000"/>
              </a:lnSpc>
              <a:buFontTx/>
              <a:buBlip>
                <a:blip r:embed="rId4"/>
              </a:buBlip>
            </a:pPr>
            <a:r>
              <a:rPr kumimoji="1" lang="zh-CN" altLang="en-US" sz="200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哀 </a:t>
            </a:r>
            <a:r>
              <a:rPr kumimoji="1" lang="zh-CN" altLang="en-US" sz="2000">
                <a:latin typeface="KaiTi" panose="02010609060101010101" pitchFamily="49" charset="-122"/>
                <a:ea typeface="KaiTi" panose="02010609060101010101" pitchFamily="49" charset="-122"/>
              </a:rPr>
              <a:t>耶利米哀歌</a:t>
            </a:r>
          </a:p>
          <a:p>
            <a:pPr>
              <a:lnSpc>
                <a:spcPct val="110000"/>
              </a:lnSpc>
              <a:buFontTx/>
              <a:buBlip>
                <a:blip r:embed="rId4"/>
              </a:buBlip>
            </a:pPr>
            <a:r>
              <a:rPr kumimoji="1" lang="zh-CN" altLang="en-US" sz="200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结 </a:t>
            </a:r>
            <a:r>
              <a:rPr kumimoji="1" lang="zh-CN" altLang="en-US" sz="2000">
                <a:latin typeface="KaiTi" panose="02010609060101010101" pitchFamily="49" charset="-122"/>
                <a:ea typeface="KaiTi" panose="02010609060101010101" pitchFamily="49" charset="-122"/>
              </a:rPr>
              <a:t>以西结书</a:t>
            </a:r>
          </a:p>
          <a:p>
            <a:pPr>
              <a:lnSpc>
                <a:spcPct val="110000"/>
              </a:lnSpc>
              <a:buFontTx/>
              <a:buBlip>
                <a:blip r:embed="rId4"/>
              </a:buBlip>
            </a:pPr>
            <a:r>
              <a:rPr kumimoji="1" lang="zh-CN" altLang="en-US" sz="200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但 </a:t>
            </a:r>
            <a:r>
              <a:rPr kumimoji="1" lang="zh-CN" altLang="en-US" sz="2000">
                <a:latin typeface="KaiTi" panose="02010609060101010101" pitchFamily="49" charset="-122"/>
                <a:ea typeface="KaiTi" panose="02010609060101010101" pitchFamily="49" charset="-122"/>
              </a:rPr>
              <a:t>但以理书</a:t>
            </a:r>
            <a:endParaRPr kumimoji="1" lang="zh-TW" altLang="en-US" sz="200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B7E485E7-AFC2-402B-9D6F-CC5FCF142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0"/>
            <a:ext cx="5792788" cy="6858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zh-TW" altLang="en-US" sz="240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旧约 </a:t>
            </a:r>
            <a:r>
              <a:rPr kumimoji="1" lang="en-US" altLang="zh-TW" sz="240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(39</a:t>
            </a:r>
            <a:r>
              <a:rPr kumimoji="1" lang="zh-TW" altLang="en-US" sz="240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卷</a:t>
            </a:r>
            <a:r>
              <a:rPr kumimoji="1" lang="en-US" altLang="zh-TW" sz="240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kumimoji="1" lang="en-US" altLang="en-US" sz="240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2AFDE299-9E59-4333-B594-889214AAF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1826" y="352425"/>
            <a:ext cx="314325" cy="15494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 sz="200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4EB3755C-A77D-4FA5-BF79-463B393CE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7276" y="1204913"/>
            <a:ext cx="314325" cy="15684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en-US" altLang="en-US" sz="200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6E2DAE9D-489B-4492-B44F-40AC8DD40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7276" y="3544888"/>
            <a:ext cx="314325" cy="1636712"/>
          </a:xfrm>
          <a:prstGeom prst="rect">
            <a:avLst/>
          </a:pr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 sz="200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5608" name="Text Box 8">
            <a:extLst>
              <a:ext uri="{FF2B5EF4-FFF2-40B4-BE49-F238E27FC236}">
                <a16:creationId xmlns:a16="http://schemas.microsoft.com/office/drawing/2014/main" id="{D0F09D7E-949B-4566-A1C4-4B142493B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304801"/>
            <a:ext cx="438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zh-TW" altLang="en-US" sz="200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律</a:t>
            </a:r>
          </a:p>
          <a:p>
            <a:pPr algn="ctr"/>
            <a:r>
              <a:rPr kumimoji="1" lang="zh-TW" altLang="en-US" sz="200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法</a:t>
            </a:r>
          </a:p>
          <a:p>
            <a:pPr algn="ctr"/>
            <a:r>
              <a:rPr kumimoji="1" lang="zh-TW" altLang="en-US" sz="200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书</a:t>
            </a:r>
          </a:p>
        </p:txBody>
      </p:sp>
      <p:sp>
        <p:nvSpPr>
          <p:cNvPr id="25609" name="Text Box 9">
            <a:extLst>
              <a:ext uri="{FF2B5EF4-FFF2-40B4-BE49-F238E27FC236}">
                <a16:creationId xmlns:a16="http://schemas.microsoft.com/office/drawing/2014/main" id="{B5D28D1B-0EF1-410C-87C1-F89BF8CE3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2188" y="1143001"/>
            <a:ext cx="438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zh-TW" altLang="en-US" sz="200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智</a:t>
            </a:r>
          </a:p>
          <a:p>
            <a:pPr algn="ctr"/>
            <a:r>
              <a:rPr kumimoji="1" lang="zh-TW" altLang="en-US" sz="200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慧</a:t>
            </a:r>
          </a:p>
          <a:p>
            <a:pPr algn="ctr"/>
            <a:r>
              <a:rPr kumimoji="1" lang="zh-TW" altLang="en-US" sz="200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书</a:t>
            </a:r>
          </a:p>
        </p:txBody>
      </p:sp>
      <p:sp>
        <p:nvSpPr>
          <p:cNvPr id="25610" name="Text Box 10">
            <a:extLst>
              <a:ext uri="{FF2B5EF4-FFF2-40B4-BE49-F238E27FC236}">
                <a16:creationId xmlns:a16="http://schemas.microsoft.com/office/drawing/2014/main" id="{EF40E902-A0E2-4857-A607-DCFFEA028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489326"/>
            <a:ext cx="438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zh-TW" altLang="en-US" sz="200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大</a:t>
            </a:r>
          </a:p>
          <a:p>
            <a:pPr algn="ctr"/>
            <a:r>
              <a:rPr kumimoji="1" lang="zh-TW" altLang="en-US" sz="200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先</a:t>
            </a:r>
          </a:p>
          <a:p>
            <a:pPr algn="ctr"/>
            <a:r>
              <a:rPr kumimoji="1" lang="zh-TW" altLang="en-US" sz="200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知</a:t>
            </a:r>
          </a:p>
          <a:p>
            <a:pPr algn="ctr"/>
            <a:r>
              <a:rPr kumimoji="1" lang="zh-TW" altLang="en-US" sz="200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书</a:t>
            </a:r>
          </a:p>
        </p:txBody>
      </p:sp>
      <p:sp>
        <p:nvSpPr>
          <p:cNvPr id="25611" name="Text Box 11">
            <a:extLst>
              <a:ext uri="{FF2B5EF4-FFF2-40B4-BE49-F238E27FC236}">
                <a16:creationId xmlns:a16="http://schemas.microsoft.com/office/drawing/2014/main" id="{4CBCF871-334A-4DF9-A750-20C55F79E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1813" y="1055688"/>
            <a:ext cx="2139950" cy="5116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  <a:buFontTx/>
              <a:buBlip>
                <a:blip r:embed="rId4"/>
              </a:buBlip>
            </a:pPr>
            <a:r>
              <a:rPr kumimoji="1" lang="zh-TW" altLang="en-US" sz="200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kumimoji="1" lang="zh-CN" altLang="en-US" sz="200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何 </a:t>
            </a:r>
            <a:r>
              <a:rPr kumimoji="1" lang="zh-CN" altLang="en-US" sz="2000">
                <a:latin typeface="KaiTi" panose="02010609060101010101" pitchFamily="49" charset="-122"/>
                <a:ea typeface="KaiTi" panose="02010609060101010101" pitchFamily="49" charset="-122"/>
              </a:rPr>
              <a:t>何西阿书</a:t>
            </a:r>
          </a:p>
          <a:p>
            <a:pPr>
              <a:lnSpc>
                <a:spcPct val="110000"/>
              </a:lnSpc>
              <a:buFontTx/>
              <a:buBlip>
                <a:blip r:embed="rId4"/>
              </a:buBlip>
            </a:pPr>
            <a:r>
              <a:rPr kumimoji="1" lang="zh-CN" altLang="en-US" sz="200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珥 </a:t>
            </a:r>
            <a:r>
              <a:rPr kumimoji="1" lang="zh-CN" altLang="en-US" sz="2000">
                <a:latin typeface="KaiTi" panose="02010609060101010101" pitchFamily="49" charset="-122"/>
                <a:ea typeface="KaiTi" panose="02010609060101010101" pitchFamily="49" charset="-122"/>
              </a:rPr>
              <a:t>约珥书</a:t>
            </a:r>
          </a:p>
          <a:p>
            <a:pPr>
              <a:lnSpc>
                <a:spcPct val="110000"/>
              </a:lnSpc>
              <a:buFontTx/>
              <a:buBlip>
                <a:blip r:embed="rId4"/>
              </a:buBlip>
            </a:pPr>
            <a:r>
              <a:rPr kumimoji="1" lang="zh-CN" altLang="en-US" sz="200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摩 </a:t>
            </a:r>
            <a:r>
              <a:rPr kumimoji="1" lang="zh-CN" altLang="en-US" sz="2000">
                <a:latin typeface="KaiTi" panose="02010609060101010101" pitchFamily="49" charset="-122"/>
                <a:ea typeface="KaiTi" panose="02010609060101010101" pitchFamily="49" charset="-122"/>
              </a:rPr>
              <a:t>阿摩司书</a:t>
            </a:r>
          </a:p>
          <a:p>
            <a:pPr>
              <a:lnSpc>
                <a:spcPct val="110000"/>
              </a:lnSpc>
            </a:pPr>
            <a:endParaRPr kumimoji="1" lang="zh-CN" altLang="en-US" sz="200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10000"/>
              </a:lnSpc>
              <a:buFontTx/>
              <a:buBlip>
                <a:blip r:embed="rId4"/>
              </a:buBlip>
            </a:pPr>
            <a:r>
              <a:rPr kumimoji="1" lang="zh-CN" altLang="en-US" sz="200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俄 </a:t>
            </a:r>
            <a:r>
              <a:rPr kumimoji="1" lang="zh-CN" altLang="en-US" sz="2000">
                <a:latin typeface="KaiTi" panose="02010609060101010101" pitchFamily="49" charset="-122"/>
                <a:ea typeface="KaiTi" panose="02010609060101010101" pitchFamily="49" charset="-122"/>
              </a:rPr>
              <a:t>俄巴底亚书</a:t>
            </a:r>
          </a:p>
          <a:p>
            <a:pPr>
              <a:lnSpc>
                <a:spcPct val="110000"/>
              </a:lnSpc>
              <a:buFontTx/>
              <a:buBlip>
                <a:blip r:embed="rId4"/>
              </a:buBlip>
            </a:pPr>
            <a:r>
              <a:rPr kumimoji="1" lang="zh-CN" altLang="en-US" sz="200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拿 </a:t>
            </a:r>
            <a:r>
              <a:rPr kumimoji="1" lang="zh-CN" altLang="en-US" sz="2000">
                <a:latin typeface="KaiTi" panose="02010609060101010101" pitchFamily="49" charset="-122"/>
                <a:ea typeface="KaiTi" panose="02010609060101010101" pitchFamily="49" charset="-122"/>
              </a:rPr>
              <a:t>约拿书</a:t>
            </a:r>
          </a:p>
          <a:p>
            <a:pPr>
              <a:lnSpc>
                <a:spcPct val="110000"/>
              </a:lnSpc>
              <a:buFontTx/>
              <a:buBlip>
                <a:blip r:embed="rId4"/>
              </a:buBlip>
            </a:pPr>
            <a:r>
              <a:rPr kumimoji="1" lang="zh-CN" altLang="en-US" sz="200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弥 </a:t>
            </a:r>
            <a:r>
              <a:rPr kumimoji="1" lang="zh-CN" altLang="en-US" sz="2000">
                <a:latin typeface="KaiTi" panose="02010609060101010101" pitchFamily="49" charset="-122"/>
                <a:ea typeface="KaiTi" panose="02010609060101010101" pitchFamily="49" charset="-122"/>
              </a:rPr>
              <a:t>弥迦书</a:t>
            </a:r>
          </a:p>
          <a:p>
            <a:pPr>
              <a:lnSpc>
                <a:spcPct val="110000"/>
              </a:lnSpc>
            </a:pPr>
            <a:endParaRPr kumimoji="1" lang="zh-CN" altLang="en-US" sz="200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10000"/>
              </a:lnSpc>
              <a:buFontTx/>
              <a:buBlip>
                <a:blip r:embed="rId4"/>
              </a:buBlip>
            </a:pPr>
            <a:r>
              <a:rPr kumimoji="1" lang="zh-CN" altLang="en-US" sz="200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鸿 </a:t>
            </a:r>
            <a:r>
              <a:rPr kumimoji="1" lang="zh-CN" altLang="en-US" sz="2000">
                <a:latin typeface="KaiTi" panose="02010609060101010101" pitchFamily="49" charset="-122"/>
                <a:ea typeface="KaiTi" panose="02010609060101010101" pitchFamily="49" charset="-122"/>
              </a:rPr>
              <a:t>那鸿书</a:t>
            </a:r>
          </a:p>
          <a:p>
            <a:pPr>
              <a:lnSpc>
                <a:spcPct val="110000"/>
              </a:lnSpc>
              <a:buFontTx/>
              <a:buBlip>
                <a:blip r:embed="rId4"/>
              </a:buBlip>
            </a:pPr>
            <a:r>
              <a:rPr kumimoji="1" lang="zh-CN" altLang="en-US" sz="200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哈 </a:t>
            </a:r>
            <a:r>
              <a:rPr kumimoji="1" lang="zh-CN" altLang="en-US" sz="2000">
                <a:latin typeface="KaiTi" panose="02010609060101010101" pitchFamily="49" charset="-122"/>
                <a:ea typeface="KaiTi" panose="02010609060101010101" pitchFamily="49" charset="-122"/>
              </a:rPr>
              <a:t>哈巴谷书</a:t>
            </a:r>
          </a:p>
          <a:p>
            <a:pPr>
              <a:lnSpc>
                <a:spcPct val="110000"/>
              </a:lnSpc>
              <a:buFontTx/>
              <a:buBlip>
                <a:blip r:embed="rId4"/>
              </a:buBlip>
            </a:pPr>
            <a:r>
              <a:rPr kumimoji="1" lang="zh-CN" altLang="en-US" sz="200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番 </a:t>
            </a:r>
            <a:r>
              <a:rPr kumimoji="1" lang="zh-CN" altLang="en-US" sz="2000">
                <a:latin typeface="KaiTi" panose="02010609060101010101" pitchFamily="49" charset="-122"/>
                <a:ea typeface="KaiTi" panose="02010609060101010101" pitchFamily="49" charset="-122"/>
              </a:rPr>
              <a:t>西番雅书</a:t>
            </a:r>
          </a:p>
          <a:p>
            <a:pPr>
              <a:lnSpc>
                <a:spcPct val="110000"/>
              </a:lnSpc>
              <a:buFontTx/>
              <a:buBlip>
                <a:blip r:embed="rId4"/>
              </a:buBlip>
            </a:pPr>
            <a:endParaRPr kumimoji="1" lang="zh-CN" altLang="en-US" sz="200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10000"/>
              </a:lnSpc>
              <a:buFontTx/>
              <a:buBlip>
                <a:blip r:embed="rId4"/>
              </a:buBlip>
            </a:pPr>
            <a:r>
              <a:rPr kumimoji="1" lang="zh-CN" altLang="en-US" sz="200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该 </a:t>
            </a:r>
            <a:r>
              <a:rPr kumimoji="1" lang="zh-CN" altLang="en-US" sz="2000">
                <a:latin typeface="KaiTi" panose="02010609060101010101" pitchFamily="49" charset="-122"/>
                <a:ea typeface="KaiTi" panose="02010609060101010101" pitchFamily="49" charset="-122"/>
              </a:rPr>
              <a:t>哈该书</a:t>
            </a:r>
          </a:p>
          <a:p>
            <a:pPr>
              <a:lnSpc>
                <a:spcPct val="110000"/>
              </a:lnSpc>
              <a:buFontTx/>
              <a:buBlip>
                <a:blip r:embed="rId4"/>
              </a:buBlip>
            </a:pPr>
            <a:r>
              <a:rPr kumimoji="1" lang="zh-CN" altLang="en-US" sz="200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亚 </a:t>
            </a:r>
            <a:r>
              <a:rPr kumimoji="1" lang="zh-CN" altLang="en-US" sz="2000">
                <a:latin typeface="KaiTi" panose="02010609060101010101" pitchFamily="49" charset="-122"/>
                <a:ea typeface="KaiTi" panose="02010609060101010101" pitchFamily="49" charset="-122"/>
              </a:rPr>
              <a:t>撒迦利亚书</a:t>
            </a:r>
          </a:p>
          <a:p>
            <a:pPr>
              <a:lnSpc>
                <a:spcPct val="110000"/>
              </a:lnSpc>
              <a:buFontTx/>
              <a:buBlip>
                <a:blip r:embed="rId4"/>
              </a:buBlip>
            </a:pPr>
            <a:r>
              <a:rPr kumimoji="1" lang="zh-CN" altLang="en-US" sz="200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玛 </a:t>
            </a:r>
            <a:r>
              <a:rPr kumimoji="1" lang="zh-CN" altLang="en-US" sz="2000">
                <a:latin typeface="KaiTi" panose="02010609060101010101" pitchFamily="49" charset="-122"/>
                <a:ea typeface="KaiTi" panose="02010609060101010101" pitchFamily="49" charset="-122"/>
              </a:rPr>
              <a:t>玛拉基书</a:t>
            </a:r>
            <a:endParaRPr kumimoji="1" lang="zh-TW" altLang="en-US" sz="200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5612" name="Rectangle 12">
            <a:extLst>
              <a:ext uri="{FF2B5EF4-FFF2-40B4-BE49-F238E27FC236}">
                <a16:creationId xmlns:a16="http://schemas.microsoft.com/office/drawing/2014/main" id="{3827603F-9EB5-4B03-A44F-754E88794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3676" y="1193800"/>
            <a:ext cx="314325" cy="4978400"/>
          </a:xfrm>
          <a:prstGeom prst="rect">
            <a:avLst/>
          </a:pr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 sz="200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5613" name="Text Box 13">
            <a:extLst>
              <a:ext uri="{FF2B5EF4-FFF2-40B4-BE49-F238E27FC236}">
                <a16:creationId xmlns:a16="http://schemas.microsoft.com/office/drawing/2014/main" id="{150BCC75-A82E-4DD1-913B-EB605713B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7000" y="1138239"/>
            <a:ext cx="438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zh-TW" altLang="en-US" sz="200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小</a:t>
            </a:r>
          </a:p>
          <a:p>
            <a:pPr algn="ctr"/>
            <a:r>
              <a:rPr kumimoji="1" lang="zh-TW" altLang="en-US" sz="200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先</a:t>
            </a:r>
          </a:p>
          <a:p>
            <a:pPr algn="ctr"/>
            <a:r>
              <a:rPr kumimoji="1" lang="zh-TW" altLang="en-US" sz="200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知</a:t>
            </a:r>
          </a:p>
          <a:p>
            <a:pPr algn="ctr"/>
            <a:r>
              <a:rPr kumimoji="1" lang="zh-TW" altLang="en-US" sz="200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书</a:t>
            </a:r>
          </a:p>
        </p:txBody>
      </p:sp>
      <p:sp>
        <p:nvSpPr>
          <p:cNvPr id="25614" name="Text Box 14">
            <a:extLst>
              <a:ext uri="{FF2B5EF4-FFF2-40B4-BE49-F238E27FC236}">
                <a16:creationId xmlns:a16="http://schemas.microsoft.com/office/drawing/2014/main" id="{6506346C-B34D-4C44-BED9-522E3752B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6150" y="2133600"/>
            <a:ext cx="2139950" cy="4446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  <a:buFontTx/>
              <a:buBlip>
                <a:blip r:embed="rId5"/>
              </a:buBlip>
            </a:pPr>
            <a:r>
              <a:rPr kumimoji="1" lang="zh-TW" altLang="en-US" sz="200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kumimoji="1" lang="zh-CN" altLang="en-US" sz="200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书 </a:t>
            </a:r>
            <a:r>
              <a:rPr kumimoji="1" lang="zh-CN" altLang="en-US" sz="2000">
                <a:latin typeface="KaiTi" panose="02010609060101010101" pitchFamily="49" charset="-122"/>
                <a:ea typeface="KaiTi" panose="02010609060101010101" pitchFamily="49" charset="-122"/>
              </a:rPr>
              <a:t>约书亚记</a:t>
            </a:r>
          </a:p>
          <a:p>
            <a:pPr>
              <a:lnSpc>
                <a:spcPct val="110000"/>
              </a:lnSpc>
              <a:buFontTx/>
              <a:buBlip>
                <a:blip r:embed="rId5"/>
              </a:buBlip>
            </a:pPr>
            <a:r>
              <a:rPr kumimoji="1" lang="zh-CN" altLang="en-US" sz="200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士 </a:t>
            </a:r>
            <a:r>
              <a:rPr kumimoji="1" lang="zh-CN" altLang="en-US" sz="2000">
                <a:latin typeface="KaiTi" panose="02010609060101010101" pitchFamily="49" charset="-122"/>
                <a:ea typeface="KaiTi" panose="02010609060101010101" pitchFamily="49" charset="-122"/>
              </a:rPr>
              <a:t>士师记</a:t>
            </a:r>
          </a:p>
          <a:p>
            <a:pPr>
              <a:lnSpc>
                <a:spcPct val="110000"/>
              </a:lnSpc>
              <a:buFontTx/>
              <a:buBlip>
                <a:blip r:embed="rId5"/>
              </a:buBlip>
            </a:pPr>
            <a:r>
              <a:rPr kumimoji="1" lang="zh-CN" altLang="en-US" sz="200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得 </a:t>
            </a:r>
            <a:r>
              <a:rPr kumimoji="1" lang="zh-CN" altLang="en-US" sz="2000">
                <a:latin typeface="KaiTi" panose="02010609060101010101" pitchFamily="49" charset="-122"/>
                <a:ea typeface="KaiTi" panose="02010609060101010101" pitchFamily="49" charset="-122"/>
              </a:rPr>
              <a:t>路得记</a:t>
            </a:r>
          </a:p>
          <a:p>
            <a:pPr>
              <a:lnSpc>
                <a:spcPct val="110000"/>
              </a:lnSpc>
              <a:buFontTx/>
              <a:buBlip>
                <a:blip r:embed="rId5"/>
              </a:buBlip>
            </a:pPr>
            <a:r>
              <a:rPr kumimoji="1" lang="zh-CN" altLang="en-US" sz="200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撒 </a:t>
            </a:r>
            <a:r>
              <a:rPr kumimoji="1" lang="zh-CN" altLang="en-US" sz="2000">
                <a:latin typeface="KaiTi" panose="02010609060101010101" pitchFamily="49" charset="-122"/>
                <a:ea typeface="KaiTi" panose="02010609060101010101" pitchFamily="49" charset="-122"/>
              </a:rPr>
              <a:t>撒母耳记上</a:t>
            </a:r>
          </a:p>
          <a:p>
            <a:pPr>
              <a:lnSpc>
                <a:spcPct val="110000"/>
              </a:lnSpc>
              <a:buFontTx/>
              <a:buBlip>
                <a:blip r:embed="rId5"/>
              </a:buBlip>
            </a:pPr>
            <a:r>
              <a:rPr kumimoji="1" lang="zh-CN" altLang="en-US" sz="200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撒 </a:t>
            </a:r>
            <a:r>
              <a:rPr kumimoji="1" lang="zh-CN" altLang="en-US" sz="2000">
                <a:latin typeface="KaiTi" panose="02010609060101010101" pitchFamily="49" charset="-122"/>
                <a:ea typeface="KaiTi" panose="02010609060101010101" pitchFamily="49" charset="-122"/>
              </a:rPr>
              <a:t>撒母耳记下</a:t>
            </a:r>
          </a:p>
          <a:p>
            <a:pPr>
              <a:lnSpc>
                <a:spcPct val="110000"/>
              </a:lnSpc>
              <a:buFontTx/>
              <a:buBlip>
                <a:blip r:embed="rId5"/>
              </a:buBlip>
            </a:pPr>
            <a:endParaRPr kumimoji="1" lang="zh-CN" altLang="en-US" sz="200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10000"/>
              </a:lnSpc>
              <a:buFontTx/>
              <a:buBlip>
                <a:blip r:embed="rId5"/>
              </a:buBlip>
            </a:pPr>
            <a:r>
              <a:rPr kumimoji="1" lang="zh-CN" altLang="en-US" sz="200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王 </a:t>
            </a:r>
            <a:r>
              <a:rPr kumimoji="1" lang="zh-CN" altLang="en-US" sz="2000">
                <a:latin typeface="KaiTi" panose="02010609060101010101" pitchFamily="49" charset="-122"/>
                <a:ea typeface="KaiTi" panose="02010609060101010101" pitchFamily="49" charset="-122"/>
              </a:rPr>
              <a:t>列王纪上</a:t>
            </a:r>
          </a:p>
          <a:p>
            <a:pPr>
              <a:lnSpc>
                <a:spcPct val="110000"/>
              </a:lnSpc>
              <a:buFontTx/>
              <a:buBlip>
                <a:blip r:embed="rId5"/>
              </a:buBlip>
            </a:pPr>
            <a:r>
              <a:rPr kumimoji="1" lang="zh-CN" altLang="en-US" sz="200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王 </a:t>
            </a:r>
            <a:r>
              <a:rPr kumimoji="1" lang="zh-CN" altLang="en-US" sz="2000">
                <a:latin typeface="KaiTi" panose="02010609060101010101" pitchFamily="49" charset="-122"/>
                <a:ea typeface="KaiTi" panose="02010609060101010101" pitchFamily="49" charset="-122"/>
              </a:rPr>
              <a:t>列王纪下</a:t>
            </a:r>
          </a:p>
          <a:p>
            <a:pPr>
              <a:lnSpc>
                <a:spcPct val="110000"/>
              </a:lnSpc>
              <a:buFontTx/>
              <a:buBlip>
                <a:blip r:embed="rId5"/>
              </a:buBlip>
            </a:pPr>
            <a:r>
              <a:rPr kumimoji="1" lang="zh-CN" altLang="en-US" sz="200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代 </a:t>
            </a:r>
            <a:r>
              <a:rPr kumimoji="1" lang="zh-CN" altLang="en-US" sz="2000">
                <a:latin typeface="KaiTi" panose="02010609060101010101" pitchFamily="49" charset="-122"/>
                <a:ea typeface="KaiTi" panose="02010609060101010101" pitchFamily="49" charset="-122"/>
              </a:rPr>
              <a:t>历代志上</a:t>
            </a:r>
          </a:p>
          <a:p>
            <a:pPr>
              <a:lnSpc>
                <a:spcPct val="110000"/>
              </a:lnSpc>
              <a:buFontTx/>
              <a:buBlip>
                <a:blip r:embed="rId5"/>
              </a:buBlip>
            </a:pPr>
            <a:r>
              <a:rPr kumimoji="1" lang="zh-CN" altLang="en-US" sz="200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代 </a:t>
            </a:r>
            <a:r>
              <a:rPr kumimoji="1" lang="zh-CN" altLang="en-US" sz="2000">
                <a:latin typeface="KaiTi" panose="02010609060101010101" pitchFamily="49" charset="-122"/>
                <a:ea typeface="KaiTi" panose="02010609060101010101" pitchFamily="49" charset="-122"/>
              </a:rPr>
              <a:t>历代志下</a:t>
            </a:r>
          </a:p>
          <a:p>
            <a:pPr>
              <a:lnSpc>
                <a:spcPct val="110000"/>
              </a:lnSpc>
              <a:buFontTx/>
              <a:buBlip>
                <a:blip r:embed="rId5"/>
              </a:buBlip>
            </a:pPr>
            <a:r>
              <a:rPr kumimoji="1" lang="zh-CN" altLang="en-US" sz="200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拉 </a:t>
            </a:r>
            <a:r>
              <a:rPr kumimoji="1" lang="zh-CN" altLang="en-US" sz="2000">
                <a:latin typeface="KaiTi" panose="02010609060101010101" pitchFamily="49" charset="-122"/>
                <a:ea typeface="KaiTi" panose="02010609060101010101" pitchFamily="49" charset="-122"/>
              </a:rPr>
              <a:t>以斯拉记</a:t>
            </a:r>
          </a:p>
          <a:p>
            <a:pPr>
              <a:lnSpc>
                <a:spcPct val="110000"/>
              </a:lnSpc>
              <a:buFontTx/>
              <a:buBlip>
                <a:blip r:embed="rId5"/>
              </a:buBlip>
            </a:pPr>
            <a:r>
              <a:rPr kumimoji="1" lang="zh-CN" altLang="en-US" sz="200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尼 </a:t>
            </a:r>
            <a:r>
              <a:rPr kumimoji="1" lang="zh-CN" altLang="en-US" sz="2000">
                <a:latin typeface="KaiTi" panose="02010609060101010101" pitchFamily="49" charset="-122"/>
                <a:ea typeface="KaiTi" panose="02010609060101010101" pitchFamily="49" charset="-122"/>
              </a:rPr>
              <a:t>尼希米记</a:t>
            </a:r>
          </a:p>
          <a:p>
            <a:pPr>
              <a:lnSpc>
                <a:spcPct val="110000"/>
              </a:lnSpc>
              <a:buFontTx/>
              <a:buBlip>
                <a:blip r:embed="rId5"/>
              </a:buBlip>
            </a:pPr>
            <a:r>
              <a:rPr kumimoji="1" lang="zh-CN" altLang="en-US" sz="200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斯 </a:t>
            </a:r>
            <a:r>
              <a:rPr kumimoji="1" lang="zh-CN" altLang="en-US" sz="2000">
                <a:latin typeface="KaiTi" panose="02010609060101010101" pitchFamily="49" charset="-122"/>
                <a:ea typeface="KaiTi" panose="02010609060101010101" pitchFamily="49" charset="-122"/>
              </a:rPr>
              <a:t>以斯帖记</a:t>
            </a:r>
            <a:endParaRPr kumimoji="1" lang="zh-TW" altLang="en-US" sz="200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5615" name="Rectangle 15">
            <a:extLst>
              <a:ext uri="{FF2B5EF4-FFF2-40B4-BE49-F238E27FC236}">
                <a16:creationId xmlns:a16="http://schemas.microsoft.com/office/drawing/2014/main" id="{678394A4-4028-4964-AFA4-E473791B4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189" y="2276476"/>
            <a:ext cx="314325" cy="4276725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 sz="200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5616" name="Text Box 16">
            <a:extLst>
              <a:ext uri="{FF2B5EF4-FFF2-40B4-BE49-F238E27FC236}">
                <a16:creationId xmlns:a16="http://schemas.microsoft.com/office/drawing/2014/main" id="{3D56B570-11D5-4342-BF14-C1FF6F9A8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7688" y="2220914"/>
            <a:ext cx="438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zh-TW" altLang="en-US" sz="200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历</a:t>
            </a:r>
          </a:p>
          <a:p>
            <a:pPr algn="ctr"/>
            <a:r>
              <a:rPr kumimoji="1" lang="zh-TW" altLang="en-US" sz="200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史</a:t>
            </a:r>
          </a:p>
          <a:p>
            <a:pPr algn="ctr"/>
            <a:r>
              <a:rPr kumimoji="1" lang="zh-TW" altLang="en-US" sz="200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书</a:t>
            </a:r>
          </a:p>
        </p:txBody>
      </p:sp>
      <p:sp>
        <p:nvSpPr>
          <p:cNvPr id="25617" name="Oval 17">
            <a:extLst>
              <a:ext uri="{FF2B5EF4-FFF2-40B4-BE49-F238E27FC236}">
                <a16:creationId xmlns:a16="http://schemas.microsoft.com/office/drawing/2014/main" id="{6A5E4BF9-78AD-4C70-8308-8C3D83C731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6463" y="6196013"/>
            <a:ext cx="2119312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D17CD51-825E-4AA7-A244-2BEA6EB1AB32}"/>
              </a:ext>
            </a:extLst>
          </p:cNvPr>
          <p:cNvSpPr/>
          <p:nvPr/>
        </p:nvSpPr>
        <p:spPr>
          <a:xfrm>
            <a:off x="5803961" y="6283881"/>
            <a:ext cx="4865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Source: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https://www.biblepoint.net/esther-s.htm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>
            <a:extLst>
              <a:ext uri="{FF2B5EF4-FFF2-40B4-BE49-F238E27FC236}">
                <a16:creationId xmlns:a16="http://schemas.microsoft.com/office/drawing/2014/main" id="{D6BE4791-70D4-4385-918F-217C3C5ADF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89425" y="2763838"/>
            <a:ext cx="0" cy="6270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EF00A344-6A82-4556-B30B-68E6F56A4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1150" y="2016126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Aft>
                <a:spcPct val="15000"/>
              </a:spcAft>
            </a:pPr>
            <a:r>
              <a:rPr lang="zh-TW" altLang="en-US">
                <a:latin typeface="KaiTi" panose="02010609060101010101" pitchFamily="49" charset="-122"/>
                <a:ea typeface="KaiTi" panose="02010609060101010101" pitchFamily="49" charset="-122"/>
              </a:rPr>
              <a:t>古列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96241E83-7683-4BAD-8CFE-DD31EB355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550" y="2016126"/>
            <a:ext cx="1327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Aft>
                <a:spcPct val="15000"/>
              </a:spcAft>
            </a:pPr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大利乌一世</a:t>
            </a:r>
            <a:endParaRPr lang="zh-TW" altLang="en-US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5A614C5C-13EB-4A51-BA1A-3A657D0DE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8261" y="1700214"/>
            <a:ext cx="1338828" cy="687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Aft>
                <a:spcPct val="15000"/>
              </a:spcAft>
            </a:pPr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薛西</a:t>
            </a:r>
          </a:p>
          <a:p>
            <a:pPr algn="ctr">
              <a:spcAft>
                <a:spcPct val="15000"/>
              </a:spcAft>
            </a:pPr>
            <a:r>
              <a:rPr lang="en-US" altLang="zh-CN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亚哈随鲁</a:t>
            </a:r>
            <a:r>
              <a:rPr lang="en-US" altLang="zh-CN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US" altLang="zh-TW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078" name="Text Box 6">
            <a:extLst>
              <a:ext uri="{FF2B5EF4-FFF2-40B4-BE49-F238E27FC236}">
                <a16:creationId xmlns:a16="http://schemas.microsoft.com/office/drawing/2014/main" id="{5E4F99AF-507F-49C3-85B0-82F2A4D405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4150" y="2016126"/>
            <a:ext cx="155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Aft>
                <a:spcPct val="15000"/>
              </a:spcAft>
            </a:pPr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亚达薛西一世</a:t>
            </a:r>
            <a:endParaRPr lang="zh-TW" altLang="en-US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grpSp>
        <p:nvGrpSpPr>
          <p:cNvPr id="3079" name="Group 7">
            <a:extLst>
              <a:ext uri="{FF2B5EF4-FFF2-40B4-BE49-F238E27FC236}">
                <a16:creationId xmlns:a16="http://schemas.microsoft.com/office/drawing/2014/main" id="{DE1261E6-B481-4C9A-B06B-E7148A28CC80}"/>
              </a:ext>
            </a:extLst>
          </p:cNvPr>
          <p:cNvGrpSpPr>
            <a:grpSpLocks/>
          </p:cNvGrpSpPr>
          <p:nvPr/>
        </p:nvGrpSpPr>
        <p:grpSpPr bwMode="auto">
          <a:xfrm>
            <a:off x="2378077" y="2459039"/>
            <a:ext cx="7756525" cy="560388"/>
            <a:chOff x="374" y="960"/>
            <a:chExt cx="4886" cy="353"/>
          </a:xfrm>
        </p:grpSpPr>
        <p:pic>
          <p:nvPicPr>
            <p:cNvPr id="3080" name="Picture 8">
              <a:extLst>
                <a:ext uri="{FF2B5EF4-FFF2-40B4-BE49-F238E27FC236}">
                  <a16:creationId xmlns:a16="http://schemas.microsoft.com/office/drawing/2014/main" id="{D0F3EB27-EAFA-4B07-BD51-1ADF59847D8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" y="960"/>
              <a:ext cx="4760" cy="1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81" name="Text Box 9">
              <a:extLst>
                <a:ext uri="{FF2B5EF4-FFF2-40B4-BE49-F238E27FC236}">
                  <a16:creationId xmlns:a16="http://schemas.microsoft.com/office/drawing/2014/main" id="{0EF3DCB8-A994-450E-AA81-313CEDEDD5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" y="1139"/>
              <a:ext cx="262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200">
                  <a:latin typeface="KaiTi" panose="02010609060101010101" pitchFamily="49" charset="-122"/>
                  <a:ea typeface="KaiTi" panose="02010609060101010101" pitchFamily="49" charset="-122"/>
                </a:rPr>
                <a:t>550</a:t>
              </a:r>
            </a:p>
          </p:txBody>
        </p:sp>
        <p:sp>
          <p:nvSpPr>
            <p:cNvPr id="3082" name="Text Box 10">
              <a:extLst>
                <a:ext uri="{FF2B5EF4-FFF2-40B4-BE49-F238E27FC236}">
                  <a16:creationId xmlns:a16="http://schemas.microsoft.com/office/drawing/2014/main" id="{C1AAC627-455F-4703-B14A-DE24781D2E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6" y="1139"/>
              <a:ext cx="262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200">
                  <a:latin typeface="KaiTi" panose="02010609060101010101" pitchFamily="49" charset="-122"/>
                  <a:ea typeface="KaiTi" panose="02010609060101010101" pitchFamily="49" charset="-122"/>
                </a:rPr>
                <a:t>530</a:t>
              </a:r>
            </a:p>
          </p:txBody>
        </p:sp>
        <p:sp>
          <p:nvSpPr>
            <p:cNvPr id="3083" name="Text Box 11">
              <a:extLst>
                <a:ext uri="{FF2B5EF4-FFF2-40B4-BE49-F238E27FC236}">
                  <a16:creationId xmlns:a16="http://schemas.microsoft.com/office/drawing/2014/main" id="{A6B6164A-4630-4DB8-8105-1274B9A868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9" y="1139"/>
              <a:ext cx="262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200">
                  <a:latin typeface="KaiTi" panose="02010609060101010101" pitchFamily="49" charset="-122"/>
                  <a:ea typeface="KaiTi" panose="02010609060101010101" pitchFamily="49" charset="-122"/>
                </a:rPr>
                <a:t>521</a:t>
              </a:r>
            </a:p>
          </p:txBody>
        </p:sp>
        <p:sp>
          <p:nvSpPr>
            <p:cNvPr id="3084" name="Text Box 12">
              <a:extLst>
                <a:ext uri="{FF2B5EF4-FFF2-40B4-BE49-F238E27FC236}">
                  <a16:creationId xmlns:a16="http://schemas.microsoft.com/office/drawing/2014/main" id="{1B805C4C-6979-4451-85FB-648A076E4B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0" y="1139"/>
              <a:ext cx="262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200">
                  <a:latin typeface="KaiTi" panose="02010609060101010101" pitchFamily="49" charset="-122"/>
                  <a:ea typeface="KaiTi" panose="02010609060101010101" pitchFamily="49" charset="-122"/>
                </a:rPr>
                <a:t>486</a:t>
              </a:r>
            </a:p>
          </p:txBody>
        </p:sp>
        <p:sp>
          <p:nvSpPr>
            <p:cNvPr id="3085" name="Text Box 13">
              <a:extLst>
                <a:ext uri="{FF2B5EF4-FFF2-40B4-BE49-F238E27FC236}">
                  <a16:creationId xmlns:a16="http://schemas.microsoft.com/office/drawing/2014/main" id="{679B26D9-D66A-4667-B23D-7E59F9BB1D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2" y="1139"/>
              <a:ext cx="262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200">
                  <a:latin typeface="KaiTi" panose="02010609060101010101" pitchFamily="49" charset="-122"/>
                  <a:ea typeface="KaiTi" panose="02010609060101010101" pitchFamily="49" charset="-122"/>
                </a:rPr>
                <a:t>464</a:t>
              </a:r>
            </a:p>
          </p:txBody>
        </p:sp>
        <p:sp>
          <p:nvSpPr>
            <p:cNvPr id="3086" name="Text Box 14">
              <a:extLst>
                <a:ext uri="{FF2B5EF4-FFF2-40B4-BE49-F238E27FC236}">
                  <a16:creationId xmlns:a16="http://schemas.microsoft.com/office/drawing/2014/main" id="{85D28AF4-19E0-4837-A326-6B6D926A25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30" y="1139"/>
              <a:ext cx="262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200">
                  <a:latin typeface="KaiTi" panose="02010609060101010101" pitchFamily="49" charset="-122"/>
                  <a:ea typeface="KaiTi" panose="02010609060101010101" pitchFamily="49" charset="-122"/>
                </a:rPr>
                <a:t>423</a:t>
              </a:r>
            </a:p>
          </p:txBody>
        </p:sp>
      </p:grpSp>
      <p:sp>
        <p:nvSpPr>
          <p:cNvPr id="3087" name="Line 15">
            <a:extLst>
              <a:ext uri="{FF2B5EF4-FFF2-40B4-BE49-F238E27FC236}">
                <a16:creationId xmlns:a16="http://schemas.microsoft.com/office/drawing/2014/main" id="{51E5D9B0-1518-49B4-83B0-B036195C5C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73438" y="2763838"/>
            <a:ext cx="0" cy="6270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088" name="Text Box 16">
            <a:extLst>
              <a:ext uri="{FF2B5EF4-FFF2-40B4-BE49-F238E27FC236}">
                <a16:creationId xmlns:a16="http://schemas.microsoft.com/office/drawing/2014/main" id="{40F5015E-C8E3-4420-A1A3-0F6DD78D9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8070" y="3381375"/>
            <a:ext cx="41549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20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536</a:t>
            </a:r>
          </a:p>
        </p:txBody>
      </p:sp>
      <p:sp>
        <p:nvSpPr>
          <p:cNvPr id="3089" name="Line 17">
            <a:extLst>
              <a:ext uri="{FF2B5EF4-FFF2-40B4-BE49-F238E27FC236}">
                <a16:creationId xmlns:a16="http://schemas.microsoft.com/office/drawing/2014/main" id="{47107BFA-E2F9-4DC4-8C63-9C49911AFA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73438" y="2465389"/>
            <a:ext cx="0" cy="26987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090" name="Text Box 18">
            <a:extLst>
              <a:ext uri="{FF2B5EF4-FFF2-40B4-BE49-F238E27FC236}">
                <a16:creationId xmlns:a16="http://schemas.microsoft.com/office/drawing/2014/main" id="{8F386B36-C68A-4D1C-8481-D3E54EF99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6433" y="3381375"/>
            <a:ext cx="41549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20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520</a:t>
            </a:r>
          </a:p>
        </p:txBody>
      </p:sp>
      <p:sp>
        <p:nvSpPr>
          <p:cNvPr id="3091" name="Line 19">
            <a:extLst>
              <a:ext uri="{FF2B5EF4-FFF2-40B4-BE49-F238E27FC236}">
                <a16:creationId xmlns:a16="http://schemas.microsoft.com/office/drawing/2014/main" id="{1AEA8B4D-39D0-4A8D-BCB0-8791E5402B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00563" y="2763838"/>
            <a:ext cx="0" cy="6270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092" name="Text Box 20">
            <a:extLst>
              <a:ext uri="{FF2B5EF4-FFF2-40B4-BE49-F238E27FC236}">
                <a16:creationId xmlns:a16="http://schemas.microsoft.com/office/drawing/2014/main" id="{8D468078-50B5-4918-8301-8E7EFF644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3295" y="3381375"/>
            <a:ext cx="41549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20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516</a:t>
            </a:r>
          </a:p>
        </p:txBody>
      </p:sp>
      <p:sp>
        <p:nvSpPr>
          <p:cNvPr id="3095" name="Line 23">
            <a:extLst>
              <a:ext uri="{FF2B5EF4-FFF2-40B4-BE49-F238E27FC236}">
                <a16:creationId xmlns:a16="http://schemas.microsoft.com/office/drawing/2014/main" id="{627F9716-9600-426E-A7BA-73CBDF01A4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34300" y="2763838"/>
            <a:ext cx="0" cy="6270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096" name="Text Box 24">
            <a:extLst>
              <a:ext uri="{FF2B5EF4-FFF2-40B4-BE49-F238E27FC236}">
                <a16:creationId xmlns:a16="http://schemas.microsoft.com/office/drawing/2014/main" id="{29E5F2C9-D50C-42F1-9814-AB3133AB9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0520" y="3381375"/>
            <a:ext cx="41549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20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458</a:t>
            </a:r>
          </a:p>
        </p:txBody>
      </p:sp>
      <p:sp>
        <p:nvSpPr>
          <p:cNvPr id="3097" name="Line 25">
            <a:extLst>
              <a:ext uri="{FF2B5EF4-FFF2-40B4-BE49-F238E27FC236}">
                <a16:creationId xmlns:a16="http://schemas.microsoft.com/office/drawing/2014/main" id="{8883D5EE-24E4-4AC7-9BE1-B3F24CBB82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420100" y="2763838"/>
            <a:ext cx="0" cy="6270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098" name="Text Box 26">
            <a:extLst>
              <a:ext uri="{FF2B5EF4-FFF2-40B4-BE49-F238E27FC236}">
                <a16:creationId xmlns:a16="http://schemas.microsoft.com/office/drawing/2014/main" id="{63A40FAF-0F68-48F4-8628-5598C9818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6320" y="3381375"/>
            <a:ext cx="41549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20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445</a:t>
            </a:r>
          </a:p>
        </p:txBody>
      </p:sp>
      <p:sp>
        <p:nvSpPr>
          <p:cNvPr id="3099" name="Line 27">
            <a:extLst>
              <a:ext uri="{FF2B5EF4-FFF2-40B4-BE49-F238E27FC236}">
                <a16:creationId xmlns:a16="http://schemas.microsoft.com/office/drawing/2014/main" id="{6BFAF1DF-8675-4331-A78A-7C6DD0E57A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05900" y="2763838"/>
            <a:ext cx="0" cy="6270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100" name="Text Box 28">
            <a:extLst>
              <a:ext uri="{FF2B5EF4-FFF2-40B4-BE49-F238E27FC236}">
                <a16:creationId xmlns:a16="http://schemas.microsoft.com/office/drawing/2014/main" id="{0AD17C8A-3124-4C4D-ADFF-74625A36D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2120" y="3381375"/>
            <a:ext cx="41549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20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433</a:t>
            </a:r>
          </a:p>
        </p:txBody>
      </p:sp>
      <p:sp>
        <p:nvSpPr>
          <p:cNvPr id="3101" name="Text Box 29">
            <a:extLst>
              <a:ext uri="{FF2B5EF4-FFF2-40B4-BE49-F238E27FC236}">
                <a16:creationId xmlns:a16="http://schemas.microsoft.com/office/drawing/2014/main" id="{FA65345F-DCE0-4DCA-AC41-8C3835004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7850" y="3654426"/>
            <a:ext cx="4127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所</a:t>
            </a:r>
          </a:p>
          <a:p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罗</a:t>
            </a:r>
          </a:p>
          <a:p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巴</a:t>
            </a:r>
          </a:p>
          <a:p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伯</a:t>
            </a:r>
          </a:p>
          <a:p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率</a:t>
            </a:r>
          </a:p>
          <a:p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众</a:t>
            </a:r>
          </a:p>
          <a:p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归</a:t>
            </a:r>
          </a:p>
          <a:p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回</a:t>
            </a:r>
            <a:endParaRPr lang="zh-TW" altLang="en-US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102" name="Text Box 30">
            <a:extLst>
              <a:ext uri="{FF2B5EF4-FFF2-40B4-BE49-F238E27FC236}">
                <a16:creationId xmlns:a16="http://schemas.microsoft.com/office/drawing/2014/main" id="{6E0DED48-6591-4EFB-8BE9-C235C40F7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5663" y="3654426"/>
            <a:ext cx="4127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>
                <a:latin typeface="KaiTi" panose="02010609060101010101" pitchFamily="49" charset="-122"/>
                <a:ea typeface="KaiTi" panose="02010609060101010101" pitchFamily="49" charset="-122"/>
              </a:rPr>
              <a:t>立</a:t>
            </a:r>
          </a:p>
          <a:p>
            <a:r>
              <a:rPr lang="zh-TW" altLang="en-US">
                <a:latin typeface="KaiTi" panose="02010609060101010101" pitchFamily="49" charset="-122"/>
                <a:ea typeface="KaiTi" panose="02010609060101010101" pitchFamily="49" charset="-122"/>
              </a:rPr>
              <a:t>圣</a:t>
            </a:r>
          </a:p>
          <a:p>
            <a:r>
              <a:rPr lang="zh-TW" altLang="en-US">
                <a:latin typeface="KaiTi" panose="02010609060101010101" pitchFamily="49" charset="-122"/>
                <a:ea typeface="KaiTi" panose="02010609060101010101" pitchFamily="49" charset="-122"/>
              </a:rPr>
              <a:t>殿</a:t>
            </a:r>
          </a:p>
          <a:p>
            <a:r>
              <a:rPr lang="zh-TW" altLang="en-US">
                <a:latin typeface="KaiTi" panose="02010609060101010101" pitchFamily="49" charset="-122"/>
                <a:ea typeface="KaiTi" panose="02010609060101010101" pitchFamily="49" charset="-122"/>
              </a:rPr>
              <a:t>根</a:t>
            </a:r>
          </a:p>
          <a:p>
            <a:r>
              <a:rPr lang="zh-TW" altLang="en-US">
                <a:latin typeface="KaiTi" panose="02010609060101010101" pitchFamily="49" charset="-122"/>
                <a:ea typeface="KaiTi" panose="02010609060101010101" pitchFamily="49" charset="-122"/>
              </a:rPr>
              <a:t>基</a:t>
            </a:r>
          </a:p>
        </p:txBody>
      </p:sp>
      <p:sp>
        <p:nvSpPr>
          <p:cNvPr id="3103" name="Text Box 31">
            <a:extLst>
              <a:ext uri="{FF2B5EF4-FFF2-40B4-BE49-F238E27FC236}">
                <a16:creationId xmlns:a16="http://schemas.microsoft.com/office/drawing/2014/main" id="{99DE014A-1617-4CA8-B76D-44724E605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4950" y="3654425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>
                <a:latin typeface="KaiTi" panose="02010609060101010101" pitchFamily="49" charset="-122"/>
                <a:ea typeface="KaiTi" panose="02010609060101010101" pitchFamily="49" charset="-122"/>
              </a:rPr>
              <a:t>复</a:t>
            </a:r>
          </a:p>
          <a:p>
            <a:r>
              <a:rPr lang="zh-TW" altLang="en-US">
                <a:latin typeface="KaiTi" panose="02010609060101010101" pitchFamily="49" charset="-122"/>
                <a:ea typeface="KaiTi" panose="02010609060101010101" pitchFamily="49" charset="-122"/>
              </a:rPr>
              <a:t>工</a:t>
            </a:r>
          </a:p>
        </p:txBody>
      </p:sp>
      <p:sp>
        <p:nvSpPr>
          <p:cNvPr id="3104" name="Text Box 32">
            <a:extLst>
              <a:ext uri="{FF2B5EF4-FFF2-40B4-BE49-F238E27FC236}">
                <a16:creationId xmlns:a16="http://schemas.microsoft.com/office/drawing/2014/main" id="{D0971B1C-9659-4CD8-B5C5-A5197A35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2288" y="3654426"/>
            <a:ext cx="4127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>
                <a:latin typeface="KaiTi" panose="02010609060101010101" pitchFamily="49" charset="-122"/>
                <a:ea typeface="KaiTi" panose="02010609060101010101" pitchFamily="49" charset="-122"/>
              </a:rPr>
              <a:t>圣</a:t>
            </a:r>
          </a:p>
          <a:p>
            <a:r>
              <a:rPr lang="zh-TW" altLang="en-US">
                <a:latin typeface="KaiTi" panose="02010609060101010101" pitchFamily="49" charset="-122"/>
                <a:ea typeface="KaiTi" panose="02010609060101010101" pitchFamily="49" charset="-122"/>
              </a:rPr>
              <a:t>殿</a:t>
            </a:r>
          </a:p>
          <a:p>
            <a:r>
              <a:rPr lang="zh-TW" altLang="en-US">
                <a:latin typeface="KaiTi" panose="02010609060101010101" pitchFamily="49" charset="-122"/>
                <a:ea typeface="KaiTi" panose="02010609060101010101" pitchFamily="49" charset="-122"/>
              </a:rPr>
              <a:t>完</a:t>
            </a:r>
          </a:p>
          <a:p>
            <a:r>
              <a:rPr lang="zh-TW" altLang="en-US">
                <a:latin typeface="KaiTi" panose="02010609060101010101" pitchFamily="49" charset="-122"/>
                <a:ea typeface="KaiTi" panose="02010609060101010101" pitchFamily="49" charset="-122"/>
              </a:rPr>
              <a:t>工</a:t>
            </a:r>
          </a:p>
        </p:txBody>
      </p:sp>
      <p:sp>
        <p:nvSpPr>
          <p:cNvPr id="3106" name="Text Box 34">
            <a:extLst>
              <a:ext uri="{FF2B5EF4-FFF2-40B4-BE49-F238E27FC236}">
                <a16:creationId xmlns:a16="http://schemas.microsoft.com/office/drawing/2014/main" id="{01CB3E6F-EC74-4C89-A2E7-9AF6D1AFCD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3654425"/>
            <a:ext cx="4127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以</a:t>
            </a:r>
          </a:p>
          <a:p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斯</a:t>
            </a:r>
          </a:p>
          <a:p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拉</a:t>
            </a:r>
          </a:p>
          <a:p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率</a:t>
            </a:r>
          </a:p>
          <a:p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众</a:t>
            </a:r>
          </a:p>
          <a:p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归</a:t>
            </a:r>
          </a:p>
          <a:p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回</a:t>
            </a:r>
            <a:endParaRPr lang="zh-TW" altLang="en-US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107" name="Text Box 35">
            <a:extLst>
              <a:ext uri="{FF2B5EF4-FFF2-40B4-BE49-F238E27FC236}">
                <a16:creationId xmlns:a16="http://schemas.microsoft.com/office/drawing/2014/main" id="{47860A4A-0B48-495F-B7F8-14B232F1B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3250" y="3654425"/>
            <a:ext cx="4127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尼</a:t>
            </a:r>
          </a:p>
          <a:p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希</a:t>
            </a:r>
          </a:p>
          <a:p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米</a:t>
            </a:r>
          </a:p>
          <a:p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重</a:t>
            </a:r>
          </a:p>
          <a:p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建</a:t>
            </a:r>
          </a:p>
          <a:p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城</a:t>
            </a:r>
          </a:p>
          <a:p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墙</a:t>
            </a:r>
            <a:endParaRPr lang="zh-TW" altLang="en-US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108" name="Text Box 36">
            <a:extLst>
              <a:ext uri="{FF2B5EF4-FFF2-40B4-BE49-F238E27FC236}">
                <a16:creationId xmlns:a16="http://schemas.microsoft.com/office/drawing/2014/main" id="{0EFE5C34-CF8D-42AD-9A10-AB7F4BCA78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0638" y="3654425"/>
            <a:ext cx="4127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尼</a:t>
            </a:r>
          </a:p>
          <a:p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希</a:t>
            </a:r>
          </a:p>
          <a:p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米</a:t>
            </a:r>
          </a:p>
          <a:p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返</a:t>
            </a:r>
          </a:p>
          <a:p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巴</a:t>
            </a:r>
          </a:p>
          <a:p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比</a:t>
            </a:r>
          </a:p>
          <a:p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伦</a:t>
            </a:r>
            <a:endParaRPr lang="zh-TW" altLang="en-US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109" name="Text Box 37">
            <a:extLst>
              <a:ext uri="{FF2B5EF4-FFF2-40B4-BE49-F238E27FC236}">
                <a16:creationId xmlns:a16="http://schemas.microsoft.com/office/drawing/2014/main" id="{1DD8331C-12DA-47E1-8150-BDC1F7896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4225" y="2732089"/>
            <a:ext cx="37863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400">
                <a:latin typeface="KaiTi" panose="02010609060101010101" pitchFamily="49" charset="-122"/>
                <a:ea typeface="KaiTi" panose="02010609060101010101" pitchFamily="49" charset="-122"/>
              </a:rPr>
              <a:t>BC</a:t>
            </a:r>
          </a:p>
        </p:txBody>
      </p:sp>
      <p:sp>
        <p:nvSpPr>
          <p:cNvPr id="3110" name="Rectangle 38">
            <a:extLst>
              <a:ext uri="{FF2B5EF4-FFF2-40B4-BE49-F238E27FC236}">
                <a16:creationId xmlns:a16="http://schemas.microsoft.com/office/drawing/2014/main" id="{4CFEAFBE-2363-48ED-986C-AD10FCEAA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3413" y="1447800"/>
            <a:ext cx="800100" cy="222250"/>
          </a:xfrm>
          <a:prstGeom prst="rect">
            <a:avLst/>
          </a:prstGeom>
          <a:solidFill>
            <a:srgbClr val="CC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111" name="Rectangle 39">
            <a:extLst>
              <a:ext uri="{FF2B5EF4-FFF2-40B4-BE49-F238E27FC236}">
                <a16:creationId xmlns:a16="http://schemas.microsoft.com/office/drawing/2014/main" id="{C083CD4D-A633-4123-9697-53781F1EA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2506" y="457201"/>
            <a:ext cx="1005403" cy="929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Aft>
                <a:spcPct val="20000"/>
              </a:spcAft>
            </a:pPr>
            <a:r>
              <a:rPr lang="zh-CN" altLang="en-US" sz="1600">
                <a:latin typeface="KaiTi" panose="02010609060101010101" pitchFamily="49" charset="-122"/>
                <a:ea typeface="KaiTi" panose="02010609060101010101" pitchFamily="49" charset="-122"/>
              </a:rPr>
              <a:t>玛代人</a:t>
            </a:r>
          </a:p>
          <a:p>
            <a:pPr algn="ctr">
              <a:spcAft>
                <a:spcPct val="20000"/>
              </a:spcAft>
            </a:pPr>
            <a:r>
              <a:rPr lang="zh-CN" altLang="en-US" sz="1600">
                <a:latin typeface="KaiTi" panose="02010609060101010101" pitchFamily="49" charset="-122"/>
                <a:ea typeface="KaiTi" panose="02010609060101010101" pitchFamily="49" charset="-122"/>
              </a:rPr>
              <a:t>大利乌</a:t>
            </a:r>
          </a:p>
          <a:p>
            <a:pPr algn="ctr">
              <a:spcAft>
                <a:spcPct val="20000"/>
              </a:spcAft>
            </a:pPr>
            <a:r>
              <a:rPr lang="en-US" altLang="zh-CN" sz="1600">
                <a:solidFill>
                  <a:schemeClr val="bg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(Gubaru)</a:t>
            </a:r>
            <a:endParaRPr lang="en-US" altLang="zh-TW" sz="1600">
              <a:solidFill>
                <a:schemeClr val="bg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112" name="Text Box 40">
            <a:extLst>
              <a:ext uri="{FF2B5EF4-FFF2-40B4-BE49-F238E27FC236}">
                <a16:creationId xmlns:a16="http://schemas.microsoft.com/office/drawing/2014/main" id="{26DBBC96-287A-4A5A-9D3A-98B00675B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7988" y="1682750"/>
            <a:ext cx="41549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200">
                <a:latin typeface="KaiTi" panose="02010609060101010101" pitchFamily="49" charset="-122"/>
                <a:ea typeface="KaiTi" panose="02010609060101010101" pitchFamily="49" charset="-122"/>
              </a:rPr>
              <a:t>539</a:t>
            </a:r>
          </a:p>
        </p:txBody>
      </p:sp>
      <p:sp>
        <p:nvSpPr>
          <p:cNvPr id="3113" name="Text Box 41">
            <a:extLst>
              <a:ext uri="{FF2B5EF4-FFF2-40B4-BE49-F238E27FC236}">
                <a16:creationId xmlns:a16="http://schemas.microsoft.com/office/drawing/2014/main" id="{7795A2C2-C1DC-486F-8CD1-63549ED0A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9988" y="1682750"/>
            <a:ext cx="41549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200">
                <a:latin typeface="KaiTi" panose="02010609060101010101" pitchFamily="49" charset="-122"/>
                <a:ea typeface="KaiTi" panose="02010609060101010101" pitchFamily="49" charset="-122"/>
              </a:rPr>
              <a:t>525</a:t>
            </a:r>
          </a:p>
        </p:txBody>
      </p:sp>
      <p:sp>
        <p:nvSpPr>
          <p:cNvPr id="3114" name="Text Box 42">
            <a:extLst>
              <a:ext uri="{FF2B5EF4-FFF2-40B4-BE49-F238E27FC236}">
                <a16:creationId xmlns:a16="http://schemas.microsoft.com/office/drawing/2014/main" id="{FE2ABECA-6414-41D3-B737-17874FF3B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2476" y="1733550"/>
            <a:ext cx="447675" cy="10160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00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波</a:t>
            </a:r>
          </a:p>
          <a:p>
            <a:r>
              <a:rPr lang="zh-TW" altLang="en-US" sz="200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斯</a:t>
            </a:r>
          </a:p>
          <a:p>
            <a:r>
              <a:rPr lang="zh-TW" altLang="en-US" sz="200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王</a:t>
            </a:r>
          </a:p>
        </p:txBody>
      </p:sp>
      <p:sp>
        <p:nvSpPr>
          <p:cNvPr id="3115" name="Line 43">
            <a:extLst>
              <a:ext uri="{FF2B5EF4-FFF2-40B4-BE49-F238E27FC236}">
                <a16:creationId xmlns:a16="http://schemas.microsoft.com/office/drawing/2014/main" id="{69B814A3-3AA1-4153-A402-A0A85AC8A3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27813" y="2763838"/>
            <a:ext cx="0" cy="6270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116" name="Text Box 44">
            <a:extLst>
              <a:ext uri="{FF2B5EF4-FFF2-40B4-BE49-F238E27FC236}">
                <a16:creationId xmlns:a16="http://schemas.microsoft.com/office/drawing/2014/main" id="{716E09D8-2561-4F1F-8B64-F04EF9396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4033" y="3381375"/>
            <a:ext cx="41549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20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479</a:t>
            </a:r>
            <a:endParaRPr lang="en-US" altLang="zh-TW" sz="120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117" name="Text Box 45">
            <a:extLst>
              <a:ext uri="{FF2B5EF4-FFF2-40B4-BE49-F238E27FC236}">
                <a16:creationId xmlns:a16="http://schemas.microsoft.com/office/drawing/2014/main" id="{785E7768-FFC2-4B69-A621-CF11A017C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2550" y="3654426"/>
            <a:ext cx="4127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以</a:t>
            </a:r>
          </a:p>
          <a:p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斯</a:t>
            </a:r>
          </a:p>
          <a:p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帖</a:t>
            </a:r>
          </a:p>
          <a:p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为</a:t>
            </a:r>
          </a:p>
          <a:p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后</a:t>
            </a:r>
            <a:endParaRPr lang="zh-TW" altLang="en-US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118" name="Line 46">
            <a:extLst>
              <a:ext uri="{FF2B5EF4-FFF2-40B4-BE49-F238E27FC236}">
                <a16:creationId xmlns:a16="http://schemas.microsoft.com/office/drawing/2014/main" id="{0E5D3704-7A3A-4232-A361-10C7F99028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42063" y="2765426"/>
            <a:ext cx="0" cy="6270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119" name="Text Box 47">
            <a:extLst>
              <a:ext uri="{FF2B5EF4-FFF2-40B4-BE49-F238E27FC236}">
                <a16:creationId xmlns:a16="http://schemas.microsoft.com/office/drawing/2014/main" id="{16E5B057-4BB1-4383-89DE-4A54E6D203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8283" y="3382964"/>
            <a:ext cx="41549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20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483</a:t>
            </a:r>
            <a:endParaRPr lang="en-US" altLang="zh-TW" sz="120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120" name="Text Box 48">
            <a:extLst>
              <a:ext uri="{FF2B5EF4-FFF2-40B4-BE49-F238E27FC236}">
                <a16:creationId xmlns:a16="http://schemas.microsoft.com/office/drawing/2014/main" id="{36DFB4CD-746E-4B85-9EE6-B85472ACD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6800" y="3656013"/>
            <a:ext cx="41275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瓦</a:t>
            </a:r>
          </a:p>
          <a:p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实</a:t>
            </a:r>
          </a:p>
          <a:p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提</a:t>
            </a:r>
          </a:p>
          <a:p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被</a:t>
            </a:r>
          </a:p>
          <a:p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废</a:t>
            </a:r>
            <a:endParaRPr lang="zh-TW" altLang="en-US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121" name="Line 49">
            <a:extLst>
              <a:ext uri="{FF2B5EF4-FFF2-40B4-BE49-F238E27FC236}">
                <a16:creationId xmlns:a16="http://schemas.microsoft.com/office/drawing/2014/main" id="{69FF87EA-1F5B-456D-BC1A-96B62F59C1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00863" y="2763838"/>
            <a:ext cx="0" cy="6270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122" name="Text Box 50">
            <a:extLst>
              <a:ext uri="{FF2B5EF4-FFF2-40B4-BE49-F238E27FC236}">
                <a16:creationId xmlns:a16="http://schemas.microsoft.com/office/drawing/2014/main" id="{FA8AFFE4-EC1B-49B2-A16F-5B7F3447F2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7083" y="3381375"/>
            <a:ext cx="41549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20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474</a:t>
            </a:r>
            <a:endParaRPr lang="en-US" altLang="zh-TW" sz="120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123" name="Text Box 51">
            <a:extLst>
              <a:ext uri="{FF2B5EF4-FFF2-40B4-BE49-F238E27FC236}">
                <a16:creationId xmlns:a16="http://schemas.microsoft.com/office/drawing/2014/main" id="{DCB03500-FA97-43A0-BFBA-8EA58E001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654426"/>
            <a:ext cx="4127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哈</a:t>
            </a:r>
          </a:p>
          <a:p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曼</a:t>
            </a:r>
          </a:p>
          <a:p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阴</a:t>
            </a:r>
          </a:p>
          <a:p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谋</a:t>
            </a:r>
          </a:p>
          <a:p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灭</a:t>
            </a:r>
          </a:p>
          <a:p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绝</a:t>
            </a:r>
          </a:p>
          <a:p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犹</a:t>
            </a:r>
          </a:p>
          <a:p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大</a:t>
            </a:r>
          </a:p>
          <a:p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族</a:t>
            </a:r>
            <a:endParaRPr lang="zh-TW" altLang="en-US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124" name="Line 52">
            <a:extLst>
              <a:ext uri="{FF2B5EF4-FFF2-40B4-BE49-F238E27FC236}">
                <a16:creationId xmlns:a16="http://schemas.microsoft.com/office/drawing/2014/main" id="{D1B918F2-A5F7-4EC1-A5DE-58DA005836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46850" y="1543050"/>
            <a:ext cx="0" cy="88900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125" name="Text Box 53">
            <a:extLst>
              <a:ext uri="{FF2B5EF4-FFF2-40B4-BE49-F238E27FC236}">
                <a16:creationId xmlns:a16="http://schemas.microsoft.com/office/drawing/2014/main" id="{19DBF375-A49E-4340-9DA3-DD764DE69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228601"/>
            <a:ext cx="641350" cy="1027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Aft>
                <a:spcPct val="20000"/>
              </a:spcAft>
            </a:pPr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远征</a:t>
            </a:r>
          </a:p>
          <a:p>
            <a:pPr>
              <a:spcAft>
                <a:spcPct val="20000"/>
              </a:spcAft>
            </a:pPr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希腊</a:t>
            </a:r>
          </a:p>
          <a:p>
            <a:pPr>
              <a:spcAft>
                <a:spcPct val="20000"/>
              </a:spcAft>
            </a:pPr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失利</a:t>
            </a:r>
            <a:endParaRPr lang="zh-TW" altLang="en-US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126" name="Text Box 54">
            <a:extLst>
              <a:ext uri="{FF2B5EF4-FFF2-40B4-BE49-F238E27FC236}">
                <a16:creationId xmlns:a16="http://schemas.microsoft.com/office/drawing/2014/main" id="{5757991E-99F4-4D7D-A486-B62DA7BF87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6245" y="1287464"/>
            <a:ext cx="41549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200">
                <a:solidFill>
                  <a:schemeClr val="accent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480</a:t>
            </a:r>
            <a:endParaRPr lang="en-US" altLang="zh-TW" sz="1200">
              <a:solidFill>
                <a:schemeClr val="accent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127" name="AutoShape 55">
            <a:extLst>
              <a:ext uri="{FF2B5EF4-FFF2-40B4-BE49-F238E27FC236}">
                <a16:creationId xmlns:a16="http://schemas.microsoft.com/office/drawing/2014/main" id="{19268638-B989-46AD-B7EF-A0CC54335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5334000"/>
            <a:ext cx="1295400" cy="1143000"/>
          </a:xfrm>
          <a:prstGeom prst="wedgeRectCallout">
            <a:avLst>
              <a:gd name="adj1" fmla="val 59806"/>
              <a:gd name="adj2" fmla="val -116111"/>
            </a:avLst>
          </a:prstGeom>
          <a:solidFill>
            <a:srgbClr val="FF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zh-TW" altLang="en-US">
                <a:latin typeface="KaiTi" panose="02010609060101010101" pitchFamily="49" charset="-122"/>
                <a:ea typeface="KaiTi" panose="02010609060101010101" pitchFamily="49" charset="-122"/>
              </a:rPr>
              <a:t>可能为亚默斯提丝</a:t>
            </a:r>
          </a:p>
          <a:p>
            <a:pPr algn="ctr">
              <a:lnSpc>
                <a:spcPct val="120000"/>
              </a:lnSpc>
            </a:pPr>
            <a:r>
              <a:rPr lang="en-US" altLang="zh-TW">
                <a:latin typeface="KaiTi" panose="02010609060101010101" pitchFamily="49" charset="-122"/>
                <a:ea typeface="KaiTi" panose="02010609060101010101" pitchFamily="49" charset="-122"/>
              </a:rPr>
              <a:t>Amestris</a:t>
            </a:r>
          </a:p>
        </p:txBody>
      </p:sp>
      <p:sp>
        <p:nvSpPr>
          <p:cNvPr id="3128" name="AutoShape 56">
            <a:extLst>
              <a:ext uri="{FF2B5EF4-FFF2-40B4-BE49-F238E27FC236}">
                <a16:creationId xmlns:a16="http://schemas.microsoft.com/office/drawing/2014/main" id="{7C449733-214D-46D9-8B77-E762A1ED3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762000"/>
            <a:ext cx="1295400" cy="838200"/>
          </a:xfrm>
          <a:prstGeom prst="wedgeRectCallout">
            <a:avLst>
              <a:gd name="adj1" fmla="val -38356"/>
              <a:gd name="adj2" fmla="val 99241"/>
            </a:avLst>
          </a:prstGeom>
          <a:solidFill>
            <a:srgbClr val="FF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亚默斯提丝之三子</a:t>
            </a:r>
            <a:endParaRPr lang="zh-TW" altLang="en-US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ECF7C13-4DC6-469D-AE0E-E099BCC78180}"/>
              </a:ext>
            </a:extLst>
          </p:cNvPr>
          <p:cNvSpPr/>
          <p:nvPr/>
        </p:nvSpPr>
        <p:spPr>
          <a:xfrm>
            <a:off x="5803961" y="6283881"/>
            <a:ext cx="4865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Source: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https://www.biblepoint.net/esther-s.htm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>
            <a:extLst>
              <a:ext uri="{FF2B5EF4-FFF2-40B4-BE49-F238E27FC236}">
                <a16:creationId xmlns:a16="http://schemas.microsoft.com/office/drawing/2014/main" id="{87D4B935-1F6F-4585-B47D-A643D2B213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47800"/>
            <a:ext cx="91440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7" name="Text Box 5">
            <a:extLst>
              <a:ext uri="{FF2B5EF4-FFF2-40B4-BE49-F238E27FC236}">
                <a16:creationId xmlns:a16="http://schemas.microsoft.com/office/drawing/2014/main" id="{C7F4F107-4B39-4643-A34E-464ED9C97B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5925" y="5638801"/>
            <a:ext cx="3740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000">
                <a:latin typeface="KaiTi" panose="02010609060101010101" pitchFamily="49" charset="-122"/>
                <a:ea typeface="KaiTi" panose="02010609060101010101" pitchFamily="49" charset="-122"/>
              </a:rPr>
              <a:t>波斯巴利城王宫遗址墙上的浮雕</a:t>
            </a:r>
            <a:endParaRPr lang="zh-TW" altLang="en-US" sz="200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3558" name="AutoShape 6">
            <a:extLst>
              <a:ext uri="{FF2B5EF4-FFF2-40B4-BE49-F238E27FC236}">
                <a16:creationId xmlns:a16="http://schemas.microsoft.com/office/drawing/2014/main" id="{FEB80020-9268-4A87-85BD-82E58CAF9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685801"/>
            <a:ext cx="1606550" cy="561975"/>
          </a:xfrm>
          <a:prstGeom prst="wedgeRectCallout">
            <a:avLst>
              <a:gd name="adj1" fmla="val -23222"/>
              <a:gd name="adj2" fmla="val 159324"/>
            </a:avLst>
          </a:prstGeom>
          <a:solidFill>
            <a:srgbClr val="FF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zh-CN" altLang="en-US" sz="2000">
                <a:latin typeface="KaiTi" panose="02010609060101010101" pitchFamily="49" charset="-122"/>
                <a:ea typeface="KaiTi" panose="02010609060101010101" pitchFamily="49" charset="-122"/>
              </a:rPr>
              <a:t>大利乌一世</a:t>
            </a:r>
            <a:endParaRPr lang="zh-TW" altLang="en-US" sz="200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3559" name="AutoShape 7">
            <a:extLst>
              <a:ext uri="{FF2B5EF4-FFF2-40B4-BE49-F238E27FC236}">
                <a16:creationId xmlns:a16="http://schemas.microsoft.com/office/drawing/2014/main" id="{2F22FCA3-0563-44EA-B2F5-FB810F072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685801"/>
            <a:ext cx="1803400" cy="561975"/>
          </a:xfrm>
          <a:prstGeom prst="wedgeRectCallout">
            <a:avLst>
              <a:gd name="adj1" fmla="val 25264"/>
              <a:gd name="adj2" fmla="val 142657"/>
            </a:avLst>
          </a:prstGeom>
          <a:solidFill>
            <a:srgbClr val="FF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zh-CN" altLang="en-US" sz="2000">
                <a:latin typeface="KaiTi" panose="02010609060101010101" pitchFamily="49" charset="-122"/>
                <a:ea typeface="KaiTi" panose="02010609060101010101" pitchFamily="49" charset="-122"/>
              </a:rPr>
              <a:t>王储亚哈随鲁</a:t>
            </a:r>
            <a:endParaRPr lang="zh-TW" altLang="en-US" sz="200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3560" name="AutoShape 8">
            <a:extLst>
              <a:ext uri="{FF2B5EF4-FFF2-40B4-BE49-F238E27FC236}">
                <a16:creationId xmlns:a16="http://schemas.microsoft.com/office/drawing/2014/main" id="{1D6925E7-4B91-4412-814F-7B0C1514C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685801"/>
            <a:ext cx="1066800" cy="561975"/>
          </a:xfrm>
          <a:prstGeom prst="wedgeRectCallout">
            <a:avLst>
              <a:gd name="adj1" fmla="val -25597"/>
              <a:gd name="adj2" fmla="val 229097"/>
            </a:avLst>
          </a:prstGeom>
          <a:solidFill>
            <a:srgbClr val="FF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zh-TW" altLang="en-US" sz="2000">
                <a:latin typeface="KaiTi" panose="02010609060101010101" pitchFamily="49" charset="-122"/>
                <a:ea typeface="KaiTi" panose="02010609060101010101" pitchFamily="49" charset="-122"/>
              </a:rPr>
              <a:t>进贡者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91447F-BE6F-4B96-92F0-6BD366F40A05}"/>
              </a:ext>
            </a:extLst>
          </p:cNvPr>
          <p:cNvSpPr/>
          <p:nvPr/>
        </p:nvSpPr>
        <p:spPr>
          <a:xfrm>
            <a:off x="5803961" y="6283881"/>
            <a:ext cx="4865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Source: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https://www.biblepoint.net/esther-s.htm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>
            <a:extLst>
              <a:ext uri="{FF2B5EF4-FFF2-40B4-BE49-F238E27FC236}">
                <a16:creationId xmlns:a16="http://schemas.microsoft.com/office/drawing/2014/main" id="{424B5F4C-02F0-4BD3-A3B7-52C69C34B6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0"/>
          <a:stretch>
            <a:fillRect/>
          </a:stretch>
        </p:blipFill>
        <p:spPr bwMode="auto">
          <a:xfrm>
            <a:off x="1524000" y="1066801"/>
            <a:ext cx="9144000" cy="4995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79" name="Oval 3">
            <a:extLst>
              <a:ext uri="{FF2B5EF4-FFF2-40B4-BE49-F238E27FC236}">
                <a16:creationId xmlns:a16="http://schemas.microsoft.com/office/drawing/2014/main" id="{ABBE6E56-9603-4652-B062-C8758FAD8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7475" y="4152901"/>
            <a:ext cx="88900" cy="920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4580" name="Oval 4">
            <a:extLst>
              <a:ext uri="{FF2B5EF4-FFF2-40B4-BE49-F238E27FC236}">
                <a16:creationId xmlns:a16="http://schemas.microsoft.com/office/drawing/2014/main" id="{0D1D8A64-EFEF-4081-BBE5-41BFD10B5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3100" y="4195764"/>
            <a:ext cx="88900" cy="920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4581" name="Oval 5">
            <a:extLst>
              <a:ext uri="{FF2B5EF4-FFF2-40B4-BE49-F238E27FC236}">
                <a16:creationId xmlns:a16="http://schemas.microsoft.com/office/drawing/2014/main" id="{5A73B26D-C746-4E38-BAE5-11F8895D2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2313" y="3654426"/>
            <a:ext cx="88900" cy="920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4582" name="Oval 6">
            <a:extLst>
              <a:ext uri="{FF2B5EF4-FFF2-40B4-BE49-F238E27FC236}">
                <a16:creationId xmlns:a16="http://schemas.microsoft.com/office/drawing/2014/main" id="{D5A9C9C5-AACF-445D-9E8A-88C8FC8F8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1925" y="4618039"/>
            <a:ext cx="88900" cy="920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4583" name="AutoShape 7">
            <a:extLst>
              <a:ext uri="{FF2B5EF4-FFF2-40B4-BE49-F238E27FC236}">
                <a16:creationId xmlns:a16="http://schemas.microsoft.com/office/drawing/2014/main" id="{04A430F5-3B79-4AFC-A618-DD0414472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0538" y="4468813"/>
            <a:ext cx="1123950" cy="431800"/>
          </a:xfrm>
          <a:prstGeom prst="wedgeRectCallout">
            <a:avLst>
              <a:gd name="adj1" fmla="val -70620"/>
              <a:gd name="adj2" fmla="val -5884"/>
            </a:avLst>
          </a:prstGeom>
          <a:solidFill>
            <a:srgbClr val="000000">
              <a:alpha val="7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zh-TW" altLang="en-US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波斯巴利</a:t>
            </a:r>
          </a:p>
        </p:txBody>
      </p:sp>
      <p:sp>
        <p:nvSpPr>
          <p:cNvPr id="24584" name="AutoShape 8">
            <a:extLst>
              <a:ext uri="{FF2B5EF4-FFF2-40B4-BE49-F238E27FC236}">
                <a16:creationId xmlns:a16="http://schemas.microsoft.com/office/drawing/2014/main" id="{BEF3BF66-E180-4F8A-954A-5BF87C00C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1550" y="3844925"/>
            <a:ext cx="719138" cy="431800"/>
          </a:xfrm>
          <a:prstGeom prst="wedgeRectCallout">
            <a:avLst>
              <a:gd name="adj1" fmla="val -78477"/>
              <a:gd name="adj2" fmla="val 36398"/>
            </a:avLst>
          </a:prstGeom>
          <a:solidFill>
            <a:srgbClr val="000000">
              <a:alpha val="7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zh-TW" altLang="en-US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书珊</a:t>
            </a:r>
          </a:p>
        </p:txBody>
      </p:sp>
      <p:sp>
        <p:nvSpPr>
          <p:cNvPr id="24585" name="AutoShape 9">
            <a:extLst>
              <a:ext uri="{FF2B5EF4-FFF2-40B4-BE49-F238E27FC236}">
                <a16:creationId xmlns:a16="http://schemas.microsoft.com/office/drawing/2014/main" id="{D31A85C5-55D9-401C-9BD3-73A656FA2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3475" y="2978150"/>
            <a:ext cx="939800" cy="431800"/>
          </a:xfrm>
          <a:prstGeom prst="wedgeRectCallout">
            <a:avLst>
              <a:gd name="adj1" fmla="val 42569"/>
              <a:gd name="adj2" fmla="val 104412"/>
            </a:avLst>
          </a:prstGeom>
          <a:solidFill>
            <a:srgbClr val="000000">
              <a:alpha val="7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zh-TW" altLang="en-US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亚马他</a:t>
            </a:r>
          </a:p>
        </p:txBody>
      </p:sp>
      <p:sp>
        <p:nvSpPr>
          <p:cNvPr id="24586" name="AutoShape 10">
            <a:extLst>
              <a:ext uri="{FF2B5EF4-FFF2-40B4-BE49-F238E27FC236}">
                <a16:creationId xmlns:a16="http://schemas.microsoft.com/office/drawing/2014/main" id="{8FE3C7D9-48A5-4704-92D3-5E5D73553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8164" y="4546600"/>
            <a:ext cx="981075" cy="431800"/>
          </a:xfrm>
          <a:prstGeom prst="wedgeRectCallout">
            <a:avLst>
              <a:gd name="adj1" fmla="val 39157"/>
              <a:gd name="adj2" fmla="val -119852"/>
            </a:avLst>
          </a:prstGeom>
          <a:solidFill>
            <a:srgbClr val="000000">
              <a:alpha val="7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zh-TW" altLang="en-US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巴比伦</a:t>
            </a:r>
          </a:p>
        </p:txBody>
      </p:sp>
      <p:sp>
        <p:nvSpPr>
          <p:cNvPr id="24587" name="Text Box 11">
            <a:extLst>
              <a:ext uri="{FF2B5EF4-FFF2-40B4-BE49-F238E27FC236}">
                <a16:creationId xmlns:a16="http://schemas.microsoft.com/office/drawing/2014/main" id="{F84A701F-17B0-4D28-8436-6C4CA852D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738" y="415925"/>
            <a:ext cx="2622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latin typeface="KaiTi" panose="02010609060101010101" pitchFamily="49" charset="-122"/>
                <a:ea typeface="KaiTi" panose="02010609060101010101" pitchFamily="49" charset="-122"/>
              </a:rPr>
              <a:t>波斯帝国四大京城</a:t>
            </a:r>
            <a:endParaRPr lang="zh-TW" altLang="en-US" sz="240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CD1543-7062-453C-B4CA-6A7490823808}"/>
              </a:ext>
            </a:extLst>
          </p:cNvPr>
          <p:cNvSpPr/>
          <p:nvPr/>
        </p:nvSpPr>
        <p:spPr>
          <a:xfrm>
            <a:off x="5803961" y="6283881"/>
            <a:ext cx="4865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Source: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https://www.biblepoint.net/esther-s.htm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28">
            <a:extLst>
              <a:ext uri="{FF2B5EF4-FFF2-40B4-BE49-F238E27FC236}">
                <a16:creationId xmlns:a16="http://schemas.microsoft.com/office/drawing/2014/main" id="{E89ACC69-ADF2-492B-84C5-EA2CC16071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C35244-8FF5-423B-9638-A2AC8BA4D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6" y="712268"/>
            <a:ext cx="10410524" cy="1193533"/>
          </a:xfrm>
        </p:spPr>
        <p:txBody>
          <a:bodyPr>
            <a:normAutofit/>
          </a:bodyPr>
          <a:lstStyle/>
          <a:p>
            <a:r>
              <a:rPr lang="zh-CN" altLang="en-US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以斯帖记</a:t>
            </a:r>
            <a:r>
              <a:rPr lang="en-US" altLang="zh-CN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2:1-4</a:t>
            </a: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34" name="Straight Connector 30">
            <a:extLst>
              <a:ext uri="{FF2B5EF4-FFF2-40B4-BE49-F238E27FC236}">
                <a16:creationId xmlns:a16="http://schemas.microsoft.com/office/drawing/2014/main" id="{F2AE495E-2AAF-4BC1-87A5-331009D82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EC5D1-FDD6-4D78-A1A9-07DF81E47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3276" y="2050181"/>
            <a:ext cx="10410524" cy="412678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CN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这事以后，亚哈随鲁王的忿怒止息，就想念瓦实提和她所行的，并怎样降旨办她。</a:t>
            </a:r>
            <a:r>
              <a:rPr lang="en-US" altLang="zh-CN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于是王的侍臣对王说，不如为王寻找美貌的处女。</a:t>
            </a:r>
            <a:r>
              <a:rPr lang="en-US" altLang="zh-CN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CN" altLang="en-US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王可以派官在国中的各省，招聚美貌的处女到书珊城（或作宫）的女院，交给掌管女子的太监希该，给她们当用的香品。</a:t>
            </a:r>
            <a:r>
              <a:rPr lang="en-US" altLang="zh-CN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CN" altLang="en-US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王所喜爱的女子可以立为王后，代替瓦实提。王以这事为美，就如此行。</a:t>
            </a:r>
            <a:endParaRPr lang="en-US" dirty="0">
              <a:solidFill>
                <a:srgbClr val="FFFF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84174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A57295-2710-4920-B99A-4D1FA03A6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067929-4D33-4306-9E2F-67C49CDDB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" y="465745"/>
            <a:ext cx="11125200" cy="5639435"/>
          </a:xfrm>
          <a:prstGeom prst="rect">
            <a:avLst/>
          </a:prstGeom>
          <a:solidFill>
            <a:schemeClr val="tx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0B102D-C2E7-4EF7-A8FE-A9D09D32F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4027"/>
            <a:ext cx="3494362" cy="4782873"/>
          </a:xfrm>
        </p:spPr>
        <p:txBody>
          <a:bodyPr>
            <a:normAutofit/>
          </a:bodyPr>
          <a:lstStyle/>
          <a:p>
            <a:pPr algn="r"/>
            <a:r>
              <a:rPr lang="zh-CN" altLang="en-US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问题</a:t>
            </a:r>
            <a:endParaRPr lang="en-US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cxnSp>
        <p:nvCxnSpPr>
          <p:cNvPr id="15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B7674-1D42-4796-BE1E-40ADF709A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2" y="894027"/>
            <a:ext cx="6377768" cy="4782873"/>
          </a:xfrm>
        </p:spPr>
        <p:txBody>
          <a:bodyPr anchor="ctr">
            <a:norm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“这事以后”指的是哪一件事情？</a:t>
            </a:r>
            <a:endParaRPr lang="en-US" altLang="zh-CN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到这时候隔了多长时间？</a:t>
            </a:r>
            <a:endParaRPr lang="en-US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“王的侍臣”是不是</a:t>
            </a:r>
            <a:r>
              <a:rPr lang="en-US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13</a:t>
            </a:r>
            <a:r>
              <a:rPr lang="zh-CN" altLang="en-US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中的那些人？</a:t>
            </a:r>
            <a:endParaRPr lang="en-US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他们因什么对王出了一个主意？什么主意？</a:t>
            </a:r>
            <a:endParaRPr lang="en-US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879032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89ACC69-ADF2-492B-84C5-EA2CC16071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C35244-8FF5-423B-9638-A2AC8BA4D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6" y="712268"/>
            <a:ext cx="10410524" cy="1193533"/>
          </a:xfrm>
        </p:spPr>
        <p:txBody>
          <a:bodyPr>
            <a:normAutofit/>
          </a:bodyPr>
          <a:lstStyle/>
          <a:p>
            <a:r>
              <a:rPr lang="zh-CN" altLang="en-US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以斯帖记</a:t>
            </a:r>
            <a:r>
              <a:rPr lang="en-US" altLang="zh-CN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2:5-11</a:t>
            </a: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2AE495E-2AAF-4BC1-87A5-331009D82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EC5D1-FDD6-4D78-A1A9-07DF81E47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3276" y="1740724"/>
            <a:ext cx="10410524" cy="443623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CN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CN" altLang="en-US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书珊城有一个犹大人，名叫末底改，是便雅悯人基士的曾孙，示每的孙子，睚珥的儿子。</a:t>
            </a:r>
            <a:r>
              <a:rPr lang="en-US" altLang="zh-CN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CN" altLang="en-US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从前巴比伦王尼布甲尼撒，将犹大王耶哥尼雅（又名约雅斤）和百姓从耶路撒冷掳去，末底改也在其内。</a:t>
            </a:r>
            <a:r>
              <a:rPr lang="en-US" altLang="zh-CN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zh-CN" altLang="en-US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末底改抚养他叔叔的女儿哈大沙（后名以斯帖），因为她没有父母。这女子又容貌俊美，她父母死了，末底改就收她为自己的女儿。</a:t>
            </a:r>
            <a:r>
              <a:rPr lang="en-US" altLang="zh-CN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8</a:t>
            </a:r>
            <a:r>
              <a:rPr lang="zh-CN" altLang="en-US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王的谕旨传出，就招聚许多女子到书珊城，交给掌管女子的希该。以斯帖也送入王宫，交付希该。</a:t>
            </a:r>
            <a:r>
              <a:rPr lang="en-US" altLang="zh-CN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9</a:t>
            </a:r>
            <a:r>
              <a:rPr lang="zh-CN" altLang="en-US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希该喜悦以斯帖，就恩待她。急忙给她需用的香品和她所当得的分，又派所当得的七个宫女服事她，使她和她的宫女搬入女院上好的房屋。</a:t>
            </a:r>
            <a:r>
              <a:rPr lang="en-US" altLang="zh-CN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10</a:t>
            </a:r>
            <a:r>
              <a:rPr lang="zh-CN" altLang="en-US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以斯帖未曾将籍贯宗族告诉人，因为末底改嘱咐她不可叫人知道。</a:t>
            </a:r>
            <a:r>
              <a:rPr lang="en-US" altLang="zh-CN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11</a:t>
            </a:r>
            <a:r>
              <a:rPr lang="zh-CN" altLang="en-US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末底改天天在女院前边行走，要知道以斯帖平安不平安，并后事如何。</a:t>
            </a:r>
            <a:endParaRPr lang="en-US" dirty="0">
              <a:solidFill>
                <a:srgbClr val="FFFF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10889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1913</Words>
  <Application>Microsoft Office PowerPoint</Application>
  <PresentationFormat>Widescreen</PresentationFormat>
  <Paragraphs>206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KaiTi</vt:lpstr>
      <vt:lpstr>Arial</vt:lpstr>
      <vt:lpstr>Calibri</vt:lpstr>
      <vt:lpstr>Calibri Light</vt:lpstr>
      <vt:lpstr>Office Theme</vt:lpstr>
      <vt:lpstr>以斯帖记2</vt:lpstr>
      <vt:lpstr>简要回顾</vt:lpstr>
      <vt:lpstr>PowerPoint Presentation</vt:lpstr>
      <vt:lpstr>PowerPoint Presentation</vt:lpstr>
      <vt:lpstr>PowerPoint Presentation</vt:lpstr>
      <vt:lpstr>PowerPoint Presentation</vt:lpstr>
      <vt:lpstr>以斯帖记2:1-4</vt:lpstr>
      <vt:lpstr>问题</vt:lpstr>
      <vt:lpstr>以斯帖记2:5-11</vt:lpstr>
      <vt:lpstr>问题</vt:lpstr>
      <vt:lpstr>以斯帖记2:12-20</vt:lpstr>
      <vt:lpstr>问题</vt:lpstr>
      <vt:lpstr>以斯帖记2:21-23</vt:lpstr>
      <vt:lpstr>问题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以斯帖记2</dc:title>
  <dc:creator>Yonghuan Cao</dc:creator>
  <cp:lastModifiedBy>Yonghuan Cao</cp:lastModifiedBy>
  <cp:revision>8</cp:revision>
  <dcterms:created xsi:type="dcterms:W3CDTF">2020-04-17T18:18:52Z</dcterms:created>
  <dcterms:modified xsi:type="dcterms:W3CDTF">2020-04-17T18:22:14Z</dcterms:modified>
</cp:coreProperties>
</file>