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60" r:id="rId4"/>
    <p:sldMasterId id="214748366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</p:sldIdLst>
  <p:sldSz cy="5143500" cx="9144000"/>
  <p:notesSz cx="6858000" cy="9144000"/>
  <p:embeddedFontLst>
    <p:embeddedFont>
      <p:font typeface="Ma Shan Zheng"/>
      <p:regular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aShanZheng-regular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2.xml"/><Relationship Id="rId19" Type="http://schemas.openxmlformats.org/officeDocument/2006/relationships/slide" Target="slides/slide13.xml"/><Relationship Id="rId6" Type="http://schemas.openxmlformats.org/officeDocument/2006/relationships/notesMaster" Target="notesMasters/notesMaster1.xml"/><Relationship Id="rId18" Type="http://schemas.openxmlformats.org/officeDocument/2006/relationships/slide" Target="slides/slide1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7fe384af6d_0_4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7fe384af6d_0_4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7fe384af6d_0_8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7fe384af6d_0_8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7fe384af6d_0_8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7fe384af6d_0_8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7fe384af6d_0_8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7fe384af6d_0_8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7fe384af6d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7fe384af6d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7fe384af6d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7fe384af6d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7fe384af6d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7fe384af6d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7fe384af6d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7fe384af6d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7fe384af6d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7fe384af6d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7fe384af6d_2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g7fe384af6d_2_66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7fe384af6d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7fe384af6d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7fe384af6d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7fe384af6d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/>
          <p:nvPr>
            <p:ph idx="10" type="dt"/>
          </p:nvPr>
        </p:nvSpPr>
        <p:spPr>
          <a:xfrm>
            <a:off x="457200" y="4683919"/>
            <a:ext cx="2133600" cy="357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4"/>
          <p:cNvSpPr txBox="1"/>
          <p:nvPr>
            <p:ph idx="11" type="ftr"/>
          </p:nvPr>
        </p:nvSpPr>
        <p:spPr>
          <a:xfrm>
            <a:off x="3124200" y="4683919"/>
            <a:ext cx="2895600" cy="357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4"/>
          <p:cNvSpPr txBox="1"/>
          <p:nvPr>
            <p:ph idx="12" type="sldNum"/>
          </p:nvPr>
        </p:nvSpPr>
        <p:spPr>
          <a:xfrm>
            <a:off x="6553200" y="4683919"/>
            <a:ext cx="2133600" cy="357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457200" y="1200150"/>
            <a:ext cx="8229600" cy="33944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0" type="dt"/>
          </p:nvPr>
        </p:nvSpPr>
        <p:spPr>
          <a:xfrm>
            <a:off x="457200" y="4683919"/>
            <a:ext cx="2133600" cy="357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11" type="ftr"/>
          </p:nvPr>
        </p:nvSpPr>
        <p:spPr>
          <a:xfrm>
            <a:off x="3124200" y="4683919"/>
            <a:ext cx="2895600" cy="357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6553200" y="4683919"/>
            <a:ext cx="2133600" cy="357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jpg"/><Relationship Id="rId4" Type="http://schemas.openxmlformats.org/officeDocument/2006/relationships/image" Target="../media/image2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5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400"/>
              </a:spcBef>
              <a:spcAft>
                <a:spcPts val="600"/>
              </a:spcAft>
              <a:buNone/>
            </a:pPr>
            <a:r>
              <a:rPr b="1" lang="en" sz="4800">
                <a:latin typeface="Ma Shan Zheng"/>
                <a:ea typeface="Ma Shan Zheng"/>
                <a:cs typeface="Ma Shan Zheng"/>
                <a:sym typeface="Ma Shan Zheng"/>
              </a:rPr>
              <a:t>以斯帖记 3</a:t>
            </a:r>
            <a:endParaRPr>
              <a:latin typeface="Ma Shan Zheng"/>
              <a:ea typeface="Ma Shan Zheng"/>
              <a:cs typeface="Ma Shan Zheng"/>
              <a:sym typeface="Ma Shan Zheng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4"/>
          <p:cNvSpPr txBox="1"/>
          <p:nvPr>
            <p:ph idx="1" type="body"/>
          </p:nvPr>
        </p:nvSpPr>
        <p:spPr>
          <a:xfrm>
            <a:off x="455325" y="1296075"/>
            <a:ext cx="8474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>
                <a:solidFill>
                  <a:schemeClr val="dk1"/>
                </a:solidFill>
              </a:rPr>
              <a:t>犹太历</a:t>
            </a:r>
            <a:endParaRPr/>
          </a:p>
          <a:p>
            <a:pPr indent="0" lvl="0" marL="51435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1 </a:t>
            </a:r>
            <a:r>
              <a:rPr lang="en">
                <a:solidFill>
                  <a:srgbClr val="0000FF"/>
                </a:solidFill>
              </a:rPr>
              <a:t>尼散月</a:t>
            </a:r>
            <a:r>
              <a:rPr lang="en"/>
              <a:t>    2 以珥月   3 西弯月   4 搭模斯月 5 埃波月   6 以禄月 </a:t>
            </a:r>
            <a:endParaRPr/>
          </a:p>
          <a:p>
            <a:pPr indent="0" lvl="0" marL="5143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7 提斯利月  8 马西班月  9 基斯流月  10 提别月 11 细罢特月 12 </a:t>
            </a:r>
            <a:r>
              <a:rPr lang="en">
                <a:solidFill>
                  <a:srgbClr val="0000FF"/>
                </a:solidFill>
              </a:rPr>
              <a:t>亚达月</a:t>
            </a:r>
            <a:endParaRPr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>
                <a:solidFill>
                  <a:schemeClr val="dk1"/>
                </a:solidFill>
              </a:rPr>
              <a:t>普珥节</a:t>
            </a:r>
            <a:endParaRPr sz="2400">
              <a:solidFill>
                <a:schemeClr val="dk1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" sz="1800">
                <a:solidFill>
                  <a:schemeClr val="dk1"/>
                </a:solidFill>
              </a:rPr>
              <a:t>犹太人的狂欢节</a:t>
            </a:r>
            <a:endParaRPr sz="1800">
              <a:solidFill>
                <a:schemeClr val="dk1"/>
              </a:solidFill>
            </a:endParaRPr>
          </a:p>
          <a:p>
            <a:pPr indent="0" lvl="0" marL="9144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5"/>
          <p:cNvSpPr txBox="1"/>
          <p:nvPr>
            <p:ph idx="1" type="body"/>
          </p:nvPr>
        </p:nvSpPr>
        <p:spPr>
          <a:xfrm>
            <a:off x="311700" y="1152475"/>
            <a:ext cx="8474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>
                <a:solidFill>
                  <a:schemeClr val="dk1"/>
                </a:solidFill>
              </a:rPr>
              <a:t>哈曼</a:t>
            </a:r>
            <a:r>
              <a:rPr lang="en" sz="2400">
                <a:solidFill>
                  <a:schemeClr val="dk1"/>
                </a:solidFill>
              </a:rPr>
              <a:t>如何来诬陷犹太人</a:t>
            </a:r>
            <a:r>
              <a:rPr lang="en" sz="2400">
                <a:solidFill>
                  <a:schemeClr val="dk1"/>
                </a:solidFill>
              </a:rPr>
              <a:t>？</a:t>
            </a:r>
            <a:r>
              <a:rPr lang="en" sz="2400">
                <a:solidFill>
                  <a:schemeClr val="dk1"/>
                </a:solidFill>
              </a:rPr>
              <a:t>这里可以看出王是一个什么样的人？</a:t>
            </a:r>
            <a:endParaRPr sz="24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6"/>
          <p:cNvSpPr txBox="1"/>
          <p:nvPr>
            <p:ph idx="1" type="body"/>
          </p:nvPr>
        </p:nvSpPr>
        <p:spPr>
          <a:xfrm>
            <a:off x="311700" y="1152475"/>
            <a:ext cx="8474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>
                <a:solidFill>
                  <a:schemeClr val="dk1"/>
                </a:solidFill>
              </a:rPr>
              <a:t>读 </a:t>
            </a:r>
            <a:r>
              <a:rPr lang="en" sz="2400" u="sng">
                <a:solidFill>
                  <a:schemeClr val="dk1"/>
                </a:solidFill>
              </a:rPr>
              <a:t>斯 3：12-15</a:t>
            </a:r>
            <a:endParaRPr sz="2400" u="sng">
              <a:solidFill>
                <a:schemeClr val="dk1"/>
              </a:solidFill>
            </a:endParaRPr>
          </a:p>
          <a:p>
            <a:pPr indent="0" lvl="0" marL="51435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aseline="30000" lang="en" sz="1600">
                <a:solidFill>
                  <a:schemeClr val="dk1"/>
                </a:solidFill>
              </a:rPr>
              <a:t>12 </a:t>
            </a:r>
            <a:r>
              <a:rPr lang="en" sz="1600">
                <a:solidFill>
                  <a:schemeClr val="dk1"/>
                </a:solidFill>
              </a:rPr>
              <a:t>正月</a:t>
            </a:r>
            <a:r>
              <a:rPr lang="en" sz="1600">
                <a:solidFill>
                  <a:schemeClr val="dk1"/>
                </a:solidFill>
                <a:highlight>
                  <a:srgbClr val="B6D7A8"/>
                </a:highlight>
              </a:rPr>
              <a:t>十三</a:t>
            </a:r>
            <a:r>
              <a:rPr lang="en" sz="1600">
                <a:solidFill>
                  <a:schemeClr val="dk1"/>
                </a:solidFill>
              </a:rPr>
              <a:t>日，就召了王的书记来，照着</a:t>
            </a:r>
            <a:r>
              <a:rPr lang="en" sz="1600" u="sng">
                <a:solidFill>
                  <a:schemeClr val="dk1"/>
                </a:solidFill>
              </a:rPr>
              <a:t>哈曼</a:t>
            </a:r>
            <a:r>
              <a:rPr lang="en" sz="1600">
                <a:solidFill>
                  <a:schemeClr val="dk1"/>
                </a:solidFill>
              </a:rPr>
              <a:t>一切所吩咐的，用各省的文字、各族的方言奉</a:t>
            </a:r>
            <a:r>
              <a:rPr lang="en" sz="1600" u="sng">
                <a:solidFill>
                  <a:schemeClr val="dk1"/>
                </a:solidFill>
              </a:rPr>
              <a:t>亚哈随鲁</a:t>
            </a:r>
            <a:r>
              <a:rPr lang="en" sz="1600">
                <a:solidFill>
                  <a:schemeClr val="dk1"/>
                </a:solidFill>
              </a:rPr>
              <a:t>王的名写旨意，传于总督和各省的省长并各族的首领，又用王的戒指盖印， </a:t>
            </a:r>
            <a:r>
              <a:rPr baseline="30000" lang="en" sz="1600">
                <a:solidFill>
                  <a:schemeClr val="dk1"/>
                </a:solidFill>
              </a:rPr>
              <a:t>13 </a:t>
            </a:r>
            <a:r>
              <a:rPr lang="en" sz="1600">
                <a:solidFill>
                  <a:schemeClr val="dk1"/>
                </a:solidFill>
              </a:rPr>
              <a:t>交给驿卒传到王的各省，吩咐将犹大人，无论老少、妇女孩子，在一日之间，十二月，就是亚达月</a:t>
            </a:r>
            <a:r>
              <a:rPr lang="en" sz="1600">
                <a:solidFill>
                  <a:schemeClr val="dk1"/>
                </a:solidFill>
                <a:highlight>
                  <a:srgbClr val="B6D7A8"/>
                </a:highlight>
              </a:rPr>
              <a:t>十三</a:t>
            </a:r>
            <a:r>
              <a:rPr lang="en" sz="1600">
                <a:solidFill>
                  <a:schemeClr val="dk1"/>
                </a:solidFill>
              </a:rPr>
              <a:t>日，全然剪除，杀戮灭绝，</a:t>
            </a:r>
            <a:r>
              <a:rPr lang="en" sz="1600">
                <a:solidFill>
                  <a:schemeClr val="dk1"/>
                </a:solidFill>
                <a:highlight>
                  <a:srgbClr val="B6D7A8"/>
                </a:highlight>
              </a:rPr>
              <a:t>并夺他们的财为掠物</a:t>
            </a:r>
            <a:r>
              <a:rPr lang="en" sz="1600">
                <a:solidFill>
                  <a:schemeClr val="dk1"/>
                </a:solidFill>
              </a:rPr>
              <a:t>。 </a:t>
            </a:r>
            <a:r>
              <a:rPr baseline="30000" lang="en" sz="1600">
                <a:solidFill>
                  <a:schemeClr val="dk1"/>
                </a:solidFill>
              </a:rPr>
              <a:t>14 </a:t>
            </a:r>
            <a:r>
              <a:rPr lang="en" sz="1600">
                <a:solidFill>
                  <a:schemeClr val="dk1"/>
                </a:solidFill>
              </a:rPr>
              <a:t>抄录这旨意，颁行各省，宣告各族，使他们预备等候那日。 </a:t>
            </a:r>
            <a:r>
              <a:rPr baseline="30000" lang="en" sz="1600">
                <a:solidFill>
                  <a:schemeClr val="dk1"/>
                </a:solidFill>
              </a:rPr>
              <a:t>15 </a:t>
            </a:r>
            <a:r>
              <a:rPr lang="en" sz="1600">
                <a:solidFill>
                  <a:schemeClr val="dk1"/>
                </a:solidFill>
              </a:rPr>
              <a:t>驿卒奉王命急忙起行，旨意也传遍书珊城。王同</a:t>
            </a:r>
            <a:r>
              <a:rPr lang="en" sz="1600" u="sng">
                <a:solidFill>
                  <a:schemeClr val="dk1"/>
                </a:solidFill>
              </a:rPr>
              <a:t>哈曼</a:t>
            </a:r>
            <a:r>
              <a:rPr lang="en" sz="1600">
                <a:solidFill>
                  <a:schemeClr val="dk1"/>
                </a:solidFill>
              </a:rPr>
              <a:t>坐下饮酒，书珊城的民却都慌乱。</a:t>
            </a:r>
            <a:endParaRPr sz="1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1800"/>
              </a:spcBef>
              <a:spcAft>
                <a:spcPts val="0"/>
              </a:spcAft>
              <a:buNone/>
            </a:pPr>
            <a:r>
              <a:t/>
            </a:r>
            <a:endParaRPr baseline="30000" sz="16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40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7"/>
          <p:cNvSpPr txBox="1"/>
          <p:nvPr>
            <p:ph idx="1" type="body"/>
          </p:nvPr>
        </p:nvSpPr>
        <p:spPr>
          <a:xfrm>
            <a:off x="865600" y="1152475"/>
            <a:ext cx="8474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>
                <a:solidFill>
                  <a:schemeClr val="dk1"/>
                </a:solidFill>
              </a:rPr>
              <a:t>如果</a:t>
            </a:r>
            <a:r>
              <a:rPr lang="en" sz="2400">
                <a:solidFill>
                  <a:schemeClr val="dk1"/>
                </a:solidFill>
              </a:rPr>
              <a:t>哈曼的</a:t>
            </a:r>
            <a:r>
              <a:rPr lang="en" sz="2400">
                <a:solidFill>
                  <a:schemeClr val="dk1"/>
                </a:solidFill>
              </a:rPr>
              <a:t>阴谋得逞，将会有那些后果？</a:t>
            </a:r>
            <a:endParaRPr sz="24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44067" y="0"/>
            <a:ext cx="6455867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7"/>
          <p:cNvSpPr txBox="1"/>
          <p:nvPr>
            <p:ph idx="1" type="body"/>
          </p:nvPr>
        </p:nvSpPr>
        <p:spPr>
          <a:xfrm>
            <a:off x="311700" y="1152475"/>
            <a:ext cx="8474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>
                <a:solidFill>
                  <a:schemeClr val="dk1"/>
                </a:solidFill>
              </a:rPr>
              <a:t>读 </a:t>
            </a:r>
            <a:r>
              <a:rPr lang="en" sz="2400" u="sng">
                <a:solidFill>
                  <a:schemeClr val="dk1"/>
                </a:solidFill>
              </a:rPr>
              <a:t>斯 3</a:t>
            </a:r>
            <a:r>
              <a:rPr lang="en" sz="2400" u="sng">
                <a:solidFill>
                  <a:schemeClr val="dk1"/>
                </a:solidFill>
              </a:rPr>
              <a:t>：</a:t>
            </a:r>
            <a:r>
              <a:rPr lang="en" sz="2400" u="sng">
                <a:solidFill>
                  <a:schemeClr val="dk1"/>
                </a:solidFill>
              </a:rPr>
              <a:t>1-6</a:t>
            </a:r>
            <a:endParaRPr sz="2400" u="sng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dk1"/>
                </a:solidFill>
              </a:rPr>
              <a:t>这事以后，</a:t>
            </a:r>
            <a:r>
              <a:rPr lang="en" u="sng">
                <a:solidFill>
                  <a:schemeClr val="dk1"/>
                </a:solidFill>
              </a:rPr>
              <a:t>亚哈随鲁</a:t>
            </a:r>
            <a:r>
              <a:rPr lang="en">
                <a:solidFill>
                  <a:schemeClr val="dk1"/>
                </a:solidFill>
              </a:rPr>
              <a:t>王抬举亚甲族</a:t>
            </a:r>
            <a:r>
              <a:rPr lang="en" u="sng">
                <a:solidFill>
                  <a:schemeClr val="dk1"/>
                </a:solidFill>
              </a:rPr>
              <a:t>哈米大他</a:t>
            </a:r>
            <a:r>
              <a:rPr lang="en">
                <a:solidFill>
                  <a:schemeClr val="dk1"/>
                </a:solidFill>
              </a:rPr>
              <a:t>的儿子</a:t>
            </a:r>
            <a:r>
              <a:rPr lang="en" u="sng">
                <a:solidFill>
                  <a:schemeClr val="dk1"/>
                </a:solidFill>
              </a:rPr>
              <a:t>哈曼</a:t>
            </a:r>
            <a:r>
              <a:rPr lang="en">
                <a:solidFill>
                  <a:schemeClr val="dk1"/>
                </a:solidFill>
              </a:rPr>
              <a:t>，使他高升，叫他的爵位超过与他同事的一切臣宰。 </a:t>
            </a:r>
            <a:r>
              <a:rPr baseline="30000" lang="en">
                <a:solidFill>
                  <a:schemeClr val="dk1"/>
                </a:solidFill>
              </a:rPr>
              <a:t>2 </a:t>
            </a:r>
            <a:r>
              <a:rPr lang="en">
                <a:solidFill>
                  <a:schemeClr val="dk1"/>
                </a:solidFill>
              </a:rPr>
              <a:t>在朝门的一切臣仆都跪拜</a:t>
            </a:r>
            <a:r>
              <a:rPr lang="en" u="sng">
                <a:solidFill>
                  <a:schemeClr val="dk1"/>
                </a:solidFill>
              </a:rPr>
              <a:t>哈曼</a:t>
            </a:r>
            <a:r>
              <a:rPr lang="en">
                <a:solidFill>
                  <a:schemeClr val="dk1"/>
                </a:solidFill>
              </a:rPr>
              <a:t>，因为王如此吩咐，唯独</a:t>
            </a:r>
            <a:r>
              <a:rPr lang="en" u="sng">
                <a:solidFill>
                  <a:schemeClr val="dk1"/>
                </a:solidFill>
              </a:rPr>
              <a:t>末底改</a:t>
            </a:r>
            <a:r>
              <a:rPr lang="en">
                <a:solidFill>
                  <a:schemeClr val="dk1"/>
                </a:solidFill>
              </a:rPr>
              <a:t>不跪不拜。 </a:t>
            </a:r>
            <a:r>
              <a:rPr baseline="30000" lang="en">
                <a:solidFill>
                  <a:schemeClr val="dk1"/>
                </a:solidFill>
              </a:rPr>
              <a:t>3 </a:t>
            </a:r>
            <a:r>
              <a:rPr lang="en">
                <a:solidFill>
                  <a:schemeClr val="dk1"/>
                </a:solidFill>
              </a:rPr>
              <a:t>在朝门的臣仆问</a:t>
            </a:r>
            <a:r>
              <a:rPr lang="en" u="sng">
                <a:solidFill>
                  <a:schemeClr val="dk1"/>
                </a:solidFill>
              </a:rPr>
              <a:t>末底改</a:t>
            </a:r>
            <a:r>
              <a:rPr lang="en">
                <a:solidFill>
                  <a:schemeClr val="dk1"/>
                </a:solidFill>
              </a:rPr>
              <a:t>说：“你为何违背王的命令呢？” </a:t>
            </a:r>
            <a:r>
              <a:rPr baseline="30000" lang="en">
                <a:solidFill>
                  <a:schemeClr val="dk1"/>
                </a:solidFill>
              </a:rPr>
              <a:t>4 </a:t>
            </a:r>
            <a:r>
              <a:rPr lang="en">
                <a:solidFill>
                  <a:schemeClr val="dk1"/>
                </a:solidFill>
              </a:rPr>
              <a:t>他们天天劝他，他还是不听，他们就告诉</a:t>
            </a:r>
            <a:r>
              <a:rPr lang="en" u="sng">
                <a:solidFill>
                  <a:schemeClr val="dk1"/>
                </a:solidFill>
              </a:rPr>
              <a:t>哈曼</a:t>
            </a:r>
            <a:r>
              <a:rPr lang="en">
                <a:solidFill>
                  <a:schemeClr val="dk1"/>
                </a:solidFill>
              </a:rPr>
              <a:t>，要看</a:t>
            </a:r>
            <a:r>
              <a:rPr lang="en" u="sng">
                <a:solidFill>
                  <a:schemeClr val="dk1"/>
                </a:solidFill>
              </a:rPr>
              <a:t>末底改</a:t>
            </a:r>
            <a:r>
              <a:rPr lang="en">
                <a:solidFill>
                  <a:schemeClr val="dk1"/>
                </a:solidFill>
              </a:rPr>
              <a:t>的事站得住站不住，因他已经告诉他们自己是犹大人。 </a:t>
            </a:r>
            <a:r>
              <a:rPr baseline="30000" lang="en">
                <a:solidFill>
                  <a:schemeClr val="dk1"/>
                </a:solidFill>
              </a:rPr>
              <a:t>5 </a:t>
            </a:r>
            <a:r>
              <a:rPr lang="en" u="sng">
                <a:solidFill>
                  <a:schemeClr val="dk1"/>
                </a:solidFill>
              </a:rPr>
              <a:t>哈曼</a:t>
            </a:r>
            <a:r>
              <a:rPr lang="en">
                <a:solidFill>
                  <a:schemeClr val="dk1"/>
                </a:solidFill>
              </a:rPr>
              <a:t>见</a:t>
            </a:r>
            <a:r>
              <a:rPr lang="en" u="sng">
                <a:solidFill>
                  <a:schemeClr val="dk1"/>
                </a:solidFill>
              </a:rPr>
              <a:t>末底改</a:t>
            </a:r>
            <a:r>
              <a:rPr lang="en">
                <a:solidFill>
                  <a:schemeClr val="dk1"/>
                </a:solidFill>
              </a:rPr>
              <a:t>不跪不拜，他就怒气填胸。 </a:t>
            </a:r>
            <a:r>
              <a:rPr baseline="30000" lang="en">
                <a:solidFill>
                  <a:schemeClr val="dk1"/>
                </a:solidFill>
              </a:rPr>
              <a:t>6 </a:t>
            </a:r>
            <a:r>
              <a:rPr lang="en">
                <a:solidFill>
                  <a:schemeClr val="dk1"/>
                </a:solidFill>
              </a:rPr>
              <a:t>他们已将</a:t>
            </a:r>
            <a:r>
              <a:rPr lang="en" u="sng">
                <a:solidFill>
                  <a:schemeClr val="dk1"/>
                </a:solidFill>
              </a:rPr>
              <a:t>末底改</a:t>
            </a:r>
            <a:r>
              <a:rPr lang="en">
                <a:solidFill>
                  <a:schemeClr val="dk1"/>
                </a:solidFill>
              </a:rPr>
              <a:t>的本族告诉</a:t>
            </a:r>
            <a:r>
              <a:rPr lang="en" u="sng">
                <a:solidFill>
                  <a:schemeClr val="dk1"/>
                </a:solidFill>
              </a:rPr>
              <a:t>哈曼</a:t>
            </a:r>
            <a:r>
              <a:rPr lang="en">
                <a:solidFill>
                  <a:schemeClr val="dk1"/>
                </a:solidFill>
              </a:rPr>
              <a:t>，他以为下手害</a:t>
            </a:r>
            <a:r>
              <a:rPr lang="en" u="sng">
                <a:solidFill>
                  <a:schemeClr val="dk1"/>
                </a:solidFill>
              </a:rPr>
              <a:t>末底改</a:t>
            </a:r>
            <a:r>
              <a:rPr lang="en">
                <a:solidFill>
                  <a:schemeClr val="dk1"/>
                </a:solidFill>
              </a:rPr>
              <a:t>一人是小事，就要灭绝</a:t>
            </a:r>
            <a:r>
              <a:rPr lang="en" u="sng">
                <a:solidFill>
                  <a:schemeClr val="dk1"/>
                </a:solidFill>
              </a:rPr>
              <a:t>亚哈随鲁</a:t>
            </a:r>
            <a:r>
              <a:rPr lang="en">
                <a:solidFill>
                  <a:schemeClr val="dk1"/>
                </a:solidFill>
              </a:rPr>
              <a:t>王通国所有的犹大人，就是</a:t>
            </a:r>
            <a:r>
              <a:rPr lang="en" u="sng">
                <a:solidFill>
                  <a:schemeClr val="dk1"/>
                </a:solidFill>
              </a:rPr>
              <a:t>末底改</a:t>
            </a:r>
            <a:r>
              <a:rPr lang="en">
                <a:solidFill>
                  <a:schemeClr val="dk1"/>
                </a:solidFill>
              </a:rPr>
              <a:t>的本族。</a:t>
            </a:r>
            <a:endParaRPr sz="2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8"/>
          <p:cNvSpPr txBox="1"/>
          <p:nvPr>
            <p:ph idx="1" type="body"/>
          </p:nvPr>
        </p:nvSpPr>
        <p:spPr>
          <a:xfrm>
            <a:off x="311700" y="365525"/>
            <a:ext cx="8474100" cy="420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 u="sng">
                <a:solidFill>
                  <a:schemeClr val="dk1"/>
                </a:solidFill>
              </a:rPr>
              <a:t>哈曼</a:t>
            </a:r>
            <a:endParaRPr sz="2400" u="sng">
              <a:solidFill>
                <a:schemeClr val="dk1"/>
              </a:solidFill>
            </a:endParaRPr>
          </a:p>
          <a:p>
            <a:pPr indent="-342900" lvl="1" marL="91440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" sz="1800">
                <a:solidFill>
                  <a:schemeClr val="dk1"/>
                </a:solidFill>
              </a:rPr>
              <a:t>亚甲族， 亚玛力人</a:t>
            </a:r>
            <a:endParaRPr sz="1800">
              <a:solidFill>
                <a:schemeClr val="dk1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b="1" lang="en" sz="1800">
                <a:solidFill>
                  <a:schemeClr val="dk1"/>
                </a:solidFill>
              </a:rPr>
              <a:t>撒母耳记上 15：1-3</a:t>
            </a:r>
            <a:endParaRPr b="1" sz="18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130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</a:rPr>
              <a:t>15 </a:t>
            </a:r>
            <a:r>
              <a:rPr lang="en" sz="1600" u="sng">
                <a:solidFill>
                  <a:schemeClr val="dk1"/>
                </a:solidFill>
              </a:rPr>
              <a:t>撒母耳</a:t>
            </a:r>
            <a:r>
              <a:rPr lang="en" sz="1600">
                <a:solidFill>
                  <a:schemeClr val="dk1"/>
                </a:solidFill>
              </a:rPr>
              <a:t>对</a:t>
            </a:r>
            <a:r>
              <a:rPr lang="en" sz="1600" u="sng">
                <a:solidFill>
                  <a:schemeClr val="dk1"/>
                </a:solidFill>
              </a:rPr>
              <a:t>扫罗</a:t>
            </a:r>
            <a:r>
              <a:rPr lang="en" sz="1600">
                <a:solidFill>
                  <a:schemeClr val="dk1"/>
                </a:solidFill>
              </a:rPr>
              <a:t>说：“耶和华差遣我膏你为王，治理他的百姓以色列，所以你当听从耶和华的话。 </a:t>
            </a:r>
            <a:r>
              <a:rPr baseline="30000" lang="en" sz="1600">
                <a:solidFill>
                  <a:schemeClr val="dk1"/>
                </a:solidFill>
              </a:rPr>
              <a:t>2 </a:t>
            </a:r>
            <a:r>
              <a:rPr lang="en" sz="1600">
                <a:solidFill>
                  <a:schemeClr val="dk1"/>
                </a:solidFill>
              </a:rPr>
              <a:t>万军之耶和华如此说：‘以色列人出埃及的时候，在路上</a:t>
            </a:r>
            <a:r>
              <a:rPr b="1" lang="en" sz="1600">
                <a:solidFill>
                  <a:schemeClr val="dk1"/>
                </a:solidFill>
              </a:rPr>
              <a:t>亚玛力人</a:t>
            </a:r>
            <a:r>
              <a:rPr lang="en" sz="1600">
                <a:solidFill>
                  <a:schemeClr val="dk1"/>
                </a:solidFill>
              </a:rPr>
              <a:t>怎样待他们，怎样抵挡他们，我都没忘。 </a:t>
            </a:r>
            <a:r>
              <a:rPr baseline="30000" lang="en" sz="1600">
                <a:solidFill>
                  <a:schemeClr val="dk1"/>
                </a:solidFill>
              </a:rPr>
              <a:t>3 </a:t>
            </a:r>
            <a:r>
              <a:rPr lang="en" sz="1600">
                <a:solidFill>
                  <a:schemeClr val="dk1"/>
                </a:solidFill>
              </a:rPr>
              <a:t>现在你要去击打</a:t>
            </a:r>
            <a:r>
              <a:rPr b="1" lang="en" sz="1600">
                <a:solidFill>
                  <a:schemeClr val="dk1"/>
                </a:solidFill>
              </a:rPr>
              <a:t>亚玛力人</a:t>
            </a:r>
            <a:r>
              <a:rPr lang="en" sz="1600">
                <a:solidFill>
                  <a:schemeClr val="dk1"/>
                </a:solidFill>
              </a:rPr>
              <a:t>，灭尽他们所有的，不可怜惜他们，将男女、孩童、吃奶的，并牛、羊、骆驼和驴尽行杀死。’”</a:t>
            </a:r>
            <a:endParaRPr sz="1600">
              <a:solidFill>
                <a:schemeClr val="dk1"/>
              </a:solidFill>
            </a:endParaRPr>
          </a:p>
          <a:p>
            <a:pPr indent="-342900" lvl="1" marL="914400" rtl="0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b="1" lang="en" sz="1800">
                <a:solidFill>
                  <a:schemeClr val="dk1"/>
                </a:solidFill>
              </a:rPr>
              <a:t>撒母耳记上 15：7-9</a:t>
            </a:r>
            <a:endParaRPr b="1" sz="18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600"/>
              </a:spcBef>
              <a:spcAft>
                <a:spcPts val="1600"/>
              </a:spcAft>
              <a:buNone/>
            </a:pPr>
            <a:r>
              <a:rPr baseline="30000" lang="en" sz="1600">
                <a:solidFill>
                  <a:schemeClr val="dk1"/>
                </a:solidFill>
              </a:rPr>
              <a:t>7 </a:t>
            </a:r>
            <a:r>
              <a:rPr lang="en" sz="1600" u="sng">
                <a:solidFill>
                  <a:schemeClr val="dk1"/>
                </a:solidFill>
              </a:rPr>
              <a:t>扫罗</a:t>
            </a:r>
            <a:r>
              <a:rPr lang="en" sz="1600">
                <a:solidFill>
                  <a:schemeClr val="dk1"/>
                </a:solidFill>
              </a:rPr>
              <a:t>击打亚玛力人，从哈腓拉直到埃及前的书珥， </a:t>
            </a:r>
            <a:r>
              <a:rPr baseline="30000" lang="en" sz="1600">
                <a:solidFill>
                  <a:schemeClr val="dk1"/>
                </a:solidFill>
              </a:rPr>
              <a:t>8 </a:t>
            </a:r>
            <a:r>
              <a:rPr lang="en" sz="1600">
                <a:solidFill>
                  <a:schemeClr val="dk1"/>
                </a:solidFill>
              </a:rPr>
              <a:t>生擒了亚玛力王</a:t>
            </a:r>
            <a:r>
              <a:rPr b="1" lang="en" sz="1600" u="sng">
                <a:solidFill>
                  <a:schemeClr val="dk1"/>
                </a:solidFill>
              </a:rPr>
              <a:t>亚甲</a:t>
            </a:r>
            <a:r>
              <a:rPr lang="en" sz="1600">
                <a:solidFill>
                  <a:schemeClr val="dk1"/>
                </a:solidFill>
              </a:rPr>
              <a:t>，用刀杀尽亚玛力的众民。 </a:t>
            </a:r>
            <a:r>
              <a:rPr baseline="30000" lang="en" sz="1600">
                <a:solidFill>
                  <a:schemeClr val="dk1"/>
                </a:solidFill>
              </a:rPr>
              <a:t>9 </a:t>
            </a:r>
            <a:r>
              <a:rPr lang="en" sz="1600" u="sng">
                <a:solidFill>
                  <a:schemeClr val="dk1"/>
                </a:solidFill>
              </a:rPr>
              <a:t>扫罗</a:t>
            </a:r>
            <a:r>
              <a:rPr lang="en" sz="1600">
                <a:solidFill>
                  <a:schemeClr val="dk1"/>
                </a:solidFill>
              </a:rPr>
              <a:t>和百姓却怜惜</a:t>
            </a:r>
            <a:r>
              <a:rPr b="1" lang="en" sz="1600" u="sng">
                <a:solidFill>
                  <a:schemeClr val="dk1"/>
                </a:solidFill>
              </a:rPr>
              <a:t>亚甲</a:t>
            </a:r>
            <a:r>
              <a:rPr lang="en" sz="1600">
                <a:solidFill>
                  <a:schemeClr val="dk1"/>
                </a:solidFill>
              </a:rPr>
              <a:t>，也爱惜上好的牛、羊、牛犊、羊羔并一切美物，不肯灭绝。凡下贱瘦弱的，尽都杀了。</a:t>
            </a:r>
            <a:endParaRPr sz="16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9"/>
          <p:cNvSpPr txBox="1"/>
          <p:nvPr>
            <p:ph idx="1" type="body"/>
          </p:nvPr>
        </p:nvSpPr>
        <p:spPr>
          <a:xfrm>
            <a:off x="311700" y="365525"/>
            <a:ext cx="8474100" cy="477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 u="sng">
                <a:solidFill>
                  <a:schemeClr val="dk1"/>
                </a:solidFill>
              </a:rPr>
              <a:t>哈曼</a:t>
            </a:r>
            <a:endParaRPr sz="2400" u="sng">
              <a:solidFill>
                <a:schemeClr val="dk1"/>
              </a:solidFill>
            </a:endParaRPr>
          </a:p>
          <a:p>
            <a:pPr indent="-342900" lvl="1" marL="91440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b="1" lang="en" sz="1800">
                <a:solidFill>
                  <a:schemeClr val="dk1"/>
                </a:solidFill>
              </a:rPr>
              <a:t>出埃及 17：8-16</a:t>
            </a:r>
            <a:endParaRPr b="1" sz="1800">
              <a:solidFill>
                <a:schemeClr val="dk1"/>
              </a:solidFill>
            </a:endParaRPr>
          </a:p>
          <a:p>
            <a:pPr indent="0" lvl="0" marL="742950" rtl="0" algn="l">
              <a:spcBef>
                <a:spcPts val="2300"/>
              </a:spcBef>
              <a:spcAft>
                <a:spcPts val="0"/>
              </a:spcAft>
              <a:buNone/>
            </a:pPr>
            <a:r>
              <a:rPr baseline="30000" lang="en" sz="1600">
                <a:solidFill>
                  <a:schemeClr val="dk1"/>
                </a:solidFill>
              </a:rPr>
              <a:t>8 </a:t>
            </a:r>
            <a:r>
              <a:rPr lang="en" sz="1600">
                <a:solidFill>
                  <a:schemeClr val="dk1"/>
                </a:solidFill>
              </a:rPr>
              <a:t>那时，亚玛力人来在利非订，和以色列人争战。 </a:t>
            </a:r>
            <a:r>
              <a:rPr baseline="30000" lang="en" sz="1600">
                <a:solidFill>
                  <a:schemeClr val="dk1"/>
                </a:solidFill>
              </a:rPr>
              <a:t>9 </a:t>
            </a:r>
            <a:r>
              <a:rPr lang="en" sz="1600" u="sng">
                <a:solidFill>
                  <a:schemeClr val="dk1"/>
                </a:solidFill>
              </a:rPr>
              <a:t>摩西</a:t>
            </a:r>
            <a:r>
              <a:rPr lang="en" sz="1600">
                <a:solidFill>
                  <a:schemeClr val="dk1"/>
                </a:solidFill>
              </a:rPr>
              <a:t>对</a:t>
            </a:r>
            <a:r>
              <a:rPr lang="en" sz="1600" u="sng">
                <a:solidFill>
                  <a:schemeClr val="dk1"/>
                </a:solidFill>
              </a:rPr>
              <a:t>约书亚</a:t>
            </a:r>
            <a:r>
              <a:rPr lang="en" sz="1600">
                <a:solidFill>
                  <a:schemeClr val="dk1"/>
                </a:solidFill>
              </a:rPr>
              <a:t>说：“你为我们选出人来，出去和亚玛力人争战。明天我手里要拿着神的杖，站在山顶上。” </a:t>
            </a:r>
            <a:r>
              <a:rPr baseline="30000" lang="en" sz="1600">
                <a:solidFill>
                  <a:schemeClr val="dk1"/>
                </a:solidFill>
              </a:rPr>
              <a:t>10 </a:t>
            </a:r>
            <a:r>
              <a:rPr lang="en" sz="1600">
                <a:solidFill>
                  <a:schemeClr val="dk1"/>
                </a:solidFill>
              </a:rPr>
              <a:t>于是</a:t>
            </a:r>
            <a:r>
              <a:rPr lang="en" sz="1600" u="sng">
                <a:solidFill>
                  <a:schemeClr val="dk1"/>
                </a:solidFill>
              </a:rPr>
              <a:t>约书亚</a:t>
            </a:r>
            <a:r>
              <a:rPr lang="en" sz="1600">
                <a:solidFill>
                  <a:schemeClr val="dk1"/>
                </a:solidFill>
              </a:rPr>
              <a:t>照着</a:t>
            </a:r>
            <a:r>
              <a:rPr lang="en" sz="1600" u="sng">
                <a:solidFill>
                  <a:schemeClr val="dk1"/>
                </a:solidFill>
              </a:rPr>
              <a:t>摩西</a:t>
            </a:r>
            <a:r>
              <a:rPr lang="en" sz="1600">
                <a:solidFill>
                  <a:schemeClr val="dk1"/>
                </a:solidFill>
              </a:rPr>
              <a:t>对他所说的话行，和亚玛力人争战。</a:t>
            </a:r>
            <a:r>
              <a:rPr lang="en" sz="1600" u="sng">
                <a:solidFill>
                  <a:schemeClr val="dk1"/>
                </a:solidFill>
              </a:rPr>
              <a:t>摩西</a:t>
            </a:r>
            <a:r>
              <a:rPr lang="en" sz="1600">
                <a:solidFill>
                  <a:schemeClr val="dk1"/>
                </a:solidFill>
              </a:rPr>
              <a:t>、</a:t>
            </a:r>
            <a:r>
              <a:rPr lang="en" sz="1600" u="sng">
                <a:solidFill>
                  <a:schemeClr val="dk1"/>
                </a:solidFill>
              </a:rPr>
              <a:t>亚伦</a:t>
            </a:r>
            <a:r>
              <a:rPr lang="en" sz="1600">
                <a:solidFill>
                  <a:schemeClr val="dk1"/>
                </a:solidFill>
              </a:rPr>
              <a:t>与</a:t>
            </a:r>
            <a:r>
              <a:rPr lang="en" sz="1600" u="sng">
                <a:solidFill>
                  <a:schemeClr val="dk1"/>
                </a:solidFill>
              </a:rPr>
              <a:t>户珥</a:t>
            </a:r>
            <a:r>
              <a:rPr lang="en" sz="1600">
                <a:solidFill>
                  <a:schemeClr val="dk1"/>
                </a:solidFill>
              </a:rPr>
              <a:t>都上了山顶。 </a:t>
            </a:r>
            <a:r>
              <a:rPr baseline="30000" lang="en" sz="1600">
                <a:solidFill>
                  <a:schemeClr val="dk1"/>
                </a:solidFill>
              </a:rPr>
              <a:t>11 </a:t>
            </a:r>
            <a:r>
              <a:rPr lang="en" sz="1600" u="sng">
                <a:solidFill>
                  <a:schemeClr val="dk1"/>
                </a:solidFill>
              </a:rPr>
              <a:t>摩西</a:t>
            </a:r>
            <a:r>
              <a:rPr lang="en" sz="1600">
                <a:solidFill>
                  <a:schemeClr val="dk1"/>
                </a:solidFill>
              </a:rPr>
              <a:t>何时举手，以色列人就得胜；何时垂手，亚玛力人就得胜。 </a:t>
            </a:r>
            <a:r>
              <a:rPr baseline="30000" lang="en" sz="1600">
                <a:solidFill>
                  <a:schemeClr val="dk1"/>
                </a:solidFill>
              </a:rPr>
              <a:t>12 </a:t>
            </a:r>
            <a:r>
              <a:rPr lang="en" sz="1600">
                <a:solidFill>
                  <a:schemeClr val="dk1"/>
                </a:solidFill>
              </a:rPr>
              <a:t>但</a:t>
            </a:r>
            <a:r>
              <a:rPr lang="en" sz="1600" u="sng">
                <a:solidFill>
                  <a:schemeClr val="dk1"/>
                </a:solidFill>
              </a:rPr>
              <a:t>摩西</a:t>
            </a:r>
            <a:r>
              <a:rPr lang="en" sz="1600">
                <a:solidFill>
                  <a:schemeClr val="dk1"/>
                </a:solidFill>
              </a:rPr>
              <a:t>的手发沉，他们就搬石头来，放在他以下，他就坐在上面。</a:t>
            </a:r>
            <a:r>
              <a:rPr lang="en" sz="1600" u="sng">
                <a:solidFill>
                  <a:schemeClr val="dk1"/>
                </a:solidFill>
              </a:rPr>
              <a:t>亚伦</a:t>
            </a:r>
            <a:r>
              <a:rPr lang="en" sz="1600">
                <a:solidFill>
                  <a:schemeClr val="dk1"/>
                </a:solidFill>
              </a:rPr>
              <a:t>与</a:t>
            </a:r>
            <a:r>
              <a:rPr lang="en" sz="1600" u="sng">
                <a:solidFill>
                  <a:schemeClr val="dk1"/>
                </a:solidFill>
              </a:rPr>
              <a:t>户珥</a:t>
            </a:r>
            <a:r>
              <a:rPr lang="en" sz="1600">
                <a:solidFill>
                  <a:schemeClr val="dk1"/>
                </a:solidFill>
              </a:rPr>
              <a:t>扶着他的手，一个在这边，一个在那边，他的手就稳住，直到日落的时候。 </a:t>
            </a:r>
            <a:r>
              <a:rPr baseline="30000" lang="en" sz="1600">
                <a:solidFill>
                  <a:schemeClr val="dk1"/>
                </a:solidFill>
              </a:rPr>
              <a:t>13 </a:t>
            </a:r>
            <a:r>
              <a:rPr lang="en" sz="1600" u="sng">
                <a:solidFill>
                  <a:schemeClr val="dk1"/>
                </a:solidFill>
              </a:rPr>
              <a:t>约书亚</a:t>
            </a:r>
            <a:r>
              <a:rPr lang="en" sz="1600">
                <a:solidFill>
                  <a:schemeClr val="dk1"/>
                </a:solidFill>
              </a:rPr>
              <a:t>用刀杀了亚玛力王和他的百姓。 </a:t>
            </a:r>
            <a:r>
              <a:rPr baseline="30000" lang="en" sz="1600">
                <a:solidFill>
                  <a:schemeClr val="dk1"/>
                </a:solidFill>
              </a:rPr>
              <a:t>14 </a:t>
            </a:r>
            <a:r>
              <a:rPr lang="en" sz="1600">
                <a:solidFill>
                  <a:schemeClr val="dk1"/>
                </a:solidFill>
              </a:rPr>
              <a:t>耶和华对</a:t>
            </a:r>
            <a:r>
              <a:rPr lang="en" sz="1600" u="sng">
                <a:solidFill>
                  <a:schemeClr val="dk1"/>
                </a:solidFill>
              </a:rPr>
              <a:t>摩西</a:t>
            </a:r>
            <a:r>
              <a:rPr lang="en" sz="1600">
                <a:solidFill>
                  <a:schemeClr val="dk1"/>
                </a:solidFill>
              </a:rPr>
              <a:t>说：“我要将亚玛力的名号从天下全然涂抹了，你要将这话写在书上做纪念，又念给</a:t>
            </a:r>
            <a:r>
              <a:rPr lang="en" sz="1600" u="sng">
                <a:solidFill>
                  <a:schemeClr val="dk1"/>
                </a:solidFill>
              </a:rPr>
              <a:t>约书亚</a:t>
            </a:r>
            <a:r>
              <a:rPr lang="en" sz="1600">
                <a:solidFill>
                  <a:schemeClr val="dk1"/>
                </a:solidFill>
              </a:rPr>
              <a:t>听。” </a:t>
            </a:r>
            <a:r>
              <a:rPr baseline="30000" lang="en" sz="1600">
                <a:solidFill>
                  <a:schemeClr val="dk1"/>
                </a:solidFill>
              </a:rPr>
              <a:t>15 </a:t>
            </a:r>
            <a:r>
              <a:rPr lang="en" sz="1600" u="sng">
                <a:solidFill>
                  <a:schemeClr val="dk1"/>
                </a:solidFill>
              </a:rPr>
              <a:t>摩西</a:t>
            </a:r>
            <a:r>
              <a:rPr lang="en" sz="1600">
                <a:solidFill>
                  <a:schemeClr val="dk1"/>
                </a:solidFill>
              </a:rPr>
              <a:t>筑了一座坛，起名叫耶和华尼西， </a:t>
            </a:r>
            <a:r>
              <a:rPr baseline="30000" lang="en" sz="1600">
                <a:solidFill>
                  <a:schemeClr val="dk1"/>
                </a:solidFill>
              </a:rPr>
              <a:t>16 </a:t>
            </a:r>
            <a:r>
              <a:rPr lang="en" sz="1600">
                <a:solidFill>
                  <a:schemeClr val="dk1"/>
                </a:solidFill>
              </a:rPr>
              <a:t>又说：“耶和华已经起了誓，</a:t>
            </a:r>
            <a:r>
              <a:rPr b="1" lang="en" sz="1600">
                <a:solidFill>
                  <a:schemeClr val="dk1"/>
                </a:solidFill>
              </a:rPr>
              <a:t>必世世代代和亚玛力人争战</a:t>
            </a:r>
            <a:r>
              <a:rPr lang="en" sz="1600">
                <a:solidFill>
                  <a:schemeClr val="dk1"/>
                </a:solidFill>
              </a:rPr>
              <a:t>。”</a:t>
            </a:r>
            <a:endParaRPr sz="1600">
              <a:solidFill>
                <a:schemeClr val="dk1"/>
              </a:solidFill>
            </a:endParaRPr>
          </a:p>
          <a:p>
            <a:pPr indent="-342900" lvl="1" marL="914400" rtl="0" algn="l">
              <a:spcBef>
                <a:spcPts val="23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b="1" lang="en" sz="1600">
                <a:solidFill>
                  <a:schemeClr val="dk1"/>
                </a:solidFill>
              </a:rPr>
              <a:t>亚玛力人 ～ 肉体</a:t>
            </a:r>
            <a:endParaRPr sz="1600">
              <a:solidFill>
                <a:schemeClr val="dk1"/>
              </a:solidFill>
            </a:endParaRPr>
          </a:p>
          <a:p>
            <a:pPr indent="0" lvl="0" marL="742950" rtl="0" algn="l">
              <a:spcBef>
                <a:spcPts val="23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  <a:p>
            <a:pPr indent="0" lvl="0" marL="914400" rtl="0" algn="l">
              <a:spcBef>
                <a:spcPts val="2400"/>
              </a:spcBef>
              <a:spcAft>
                <a:spcPts val="0"/>
              </a:spcAft>
              <a:buNone/>
            </a:pPr>
            <a:r>
              <a:t/>
            </a:r>
            <a:endParaRPr b="1" sz="23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600"/>
              </a:spcBef>
              <a:spcAft>
                <a:spcPts val="1600"/>
              </a:spcAft>
              <a:buNone/>
            </a:pPr>
            <a:r>
              <a:t/>
            </a:r>
            <a:endParaRPr b="1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0"/>
          <p:cNvSpPr txBox="1"/>
          <p:nvPr>
            <p:ph idx="1" type="body"/>
          </p:nvPr>
        </p:nvSpPr>
        <p:spPr>
          <a:xfrm>
            <a:off x="311700" y="1152475"/>
            <a:ext cx="8474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>
                <a:solidFill>
                  <a:schemeClr val="dk1"/>
                </a:solidFill>
              </a:rPr>
              <a:t>读 </a:t>
            </a:r>
            <a:r>
              <a:rPr lang="en" sz="2400" u="sng">
                <a:solidFill>
                  <a:schemeClr val="dk1"/>
                </a:solidFill>
              </a:rPr>
              <a:t>斯 3：1-6</a:t>
            </a:r>
            <a:endParaRPr sz="2400" u="sng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dk1"/>
                </a:solidFill>
              </a:rPr>
              <a:t>这事以后，</a:t>
            </a:r>
            <a:r>
              <a:rPr lang="en" u="sng">
                <a:solidFill>
                  <a:schemeClr val="dk1"/>
                </a:solidFill>
              </a:rPr>
              <a:t>亚哈随鲁</a:t>
            </a:r>
            <a:r>
              <a:rPr lang="en">
                <a:solidFill>
                  <a:schemeClr val="dk1"/>
                </a:solidFill>
              </a:rPr>
              <a:t>王抬举亚甲族</a:t>
            </a:r>
            <a:r>
              <a:rPr lang="en" u="sng">
                <a:solidFill>
                  <a:schemeClr val="dk1"/>
                </a:solidFill>
              </a:rPr>
              <a:t>哈米大他</a:t>
            </a:r>
            <a:r>
              <a:rPr lang="en">
                <a:solidFill>
                  <a:schemeClr val="dk1"/>
                </a:solidFill>
              </a:rPr>
              <a:t>的儿子</a:t>
            </a:r>
            <a:r>
              <a:rPr lang="en" u="sng">
                <a:solidFill>
                  <a:schemeClr val="dk1"/>
                </a:solidFill>
              </a:rPr>
              <a:t>哈曼</a:t>
            </a:r>
            <a:r>
              <a:rPr lang="en">
                <a:solidFill>
                  <a:schemeClr val="dk1"/>
                </a:solidFill>
              </a:rPr>
              <a:t>，使他高升，叫他的爵位超过与他同事的一切臣宰。 </a:t>
            </a:r>
            <a:r>
              <a:rPr baseline="30000" lang="en">
                <a:solidFill>
                  <a:schemeClr val="dk1"/>
                </a:solidFill>
              </a:rPr>
              <a:t>2 </a:t>
            </a:r>
            <a:r>
              <a:rPr lang="en">
                <a:solidFill>
                  <a:schemeClr val="dk1"/>
                </a:solidFill>
              </a:rPr>
              <a:t>在朝门的一切臣仆都跪拜</a:t>
            </a:r>
            <a:r>
              <a:rPr lang="en" u="sng">
                <a:solidFill>
                  <a:schemeClr val="dk1"/>
                </a:solidFill>
              </a:rPr>
              <a:t>哈曼</a:t>
            </a:r>
            <a:r>
              <a:rPr lang="en">
                <a:solidFill>
                  <a:schemeClr val="dk1"/>
                </a:solidFill>
              </a:rPr>
              <a:t>，因为王如此吩咐，唯独</a:t>
            </a:r>
            <a:r>
              <a:rPr lang="en" u="sng">
                <a:solidFill>
                  <a:schemeClr val="dk1"/>
                </a:solidFill>
              </a:rPr>
              <a:t>末底改</a:t>
            </a:r>
            <a:r>
              <a:rPr lang="en">
                <a:solidFill>
                  <a:schemeClr val="dk1"/>
                </a:solidFill>
              </a:rPr>
              <a:t>不跪不拜。 </a:t>
            </a:r>
            <a:r>
              <a:rPr baseline="30000" lang="en">
                <a:solidFill>
                  <a:schemeClr val="dk1"/>
                </a:solidFill>
              </a:rPr>
              <a:t>3 </a:t>
            </a:r>
            <a:r>
              <a:rPr lang="en">
                <a:solidFill>
                  <a:schemeClr val="dk1"/>
                </a:solidFill>
              </a:rPr>
              <a:t>在朝门的臣仆问</a:t>
            </a:r>
            <a:r>
              <a:rPr lang="en" u="sng">
                <a:solidFill>
                  <a:schemeClr val="dk1"/>
                </a:solidFill>
              </a:rPr>
              <a:t>末底改</a:t>
            </a:r>
            <a:r>
              <a:rPr lang="en">
                <a:solidFill>
                  <a:schemeClr val="dk1"/>
                </a:solidFill>
              </a:rPr>
              <a:t>说：“你为何违背王的命令呢？” </a:t>
            </a:r>
            <a:r>
              <a:rPr baseline="30000" lang="en">
                <a:solidFill>
                  <a:schemeClr val="dk1"/>
                </a:solidFill>
              </a:rPr>
              <a:t>4 </a:t>
            </a:r>
            <a:r>
              <a:rPr lang="en">
                <a:solidFill>
                  <a:schemeClr val="dk1"/>
                </a:solidFill>
              </a:rPr>
              <a:t>他们天天劝他，他还是不听，他们就告诉</a:t>
            </a:r>
            <a:r>
              <a:rPr lang="en" u="sng">
                <a:solidFill>
                  <a:schemeClr val="dk1"/>
                </a:solidFill>
              </a:rPr>
              <a:t>哈曼</a:t>
            </a:r>
            <a:r>
              <a:rPr lang="en">
                <a:solidFill>
                  <a:schemeClr val="dk1"/>
                </a:solidFill>
              </a:rPr>
              <a:t>，要看</a:t>
            </a:r>
            <a:r>
              <a:rPr lang="en" u="sng">
                <a:solidFill>
                  <a:schemeClr val="dk1"/>
                </a:solidFill>
              </a:rPr>
              <a:t>末底改</a:t>
            </a:r>
            <a:r>
              <a:rPr lang="en">
                <a:solidFill>
                  <a:schemeClr val="dk1"/>
                </a:solidFill>
              </a:rPr>
              <a:t>的事站得住站不住，因他已经告诉他们自己是犹大人。 </a:t>
            </a:r>
            <a:r>
              <a:rPr baseline="30000" lang="en">
                <a:solidFill>
                  <a:schemeClr val="dk1"/>
                </a:solidFill>
              </a:rPr>
              <a:t>5 </a:t>
            </a:r>
            <a:r>
              <a:rPr lang="en" u="sng">
                <a:solidFill>
                  <a:schemeClr val="dk1"/>
                </a:solidFill>
              </a:rPr>
              <a:t>哈曼</a:t>
            </a:r>
            <a:r>
              <a:rPr lang="en">
                <a:solidFill>
                  <a:schemeClr val="dk1"/>
                </a:solidFill>
              </a:rPr>
              <a:t>见</a:t>
            </a:r>
            <a:r>
              <a:rPr lang="en" u="sng">
                <a:solidFill>
                  <a:schemeClr val="dk1"/>
                </a:solidFill>
              </a:rPr>
              <a:t>末底改</a:t>
            </a:r>
            <a:r>
              <a:rPr lang="en">
                <a:solidFill>
                  <a:schemeClr val="dk1"/>
                </a:solidFill>
                <a:highlight>
                  <a:srgbClr val="B6D7A8"/>
                </a:highlight>
              </a:rPr>
              <a:t>不跪不拜</a:t>
            </a:r>
            <a:r>
              <a:rPr lang="en">
                <a:solidFill>
                  <a:schemeClr val="dk1"/>
                </a:solidFill>
              </a:rPr>
              <a:t>，他就怒气填胸。 </a:t>
            </a:r>
            <a:r>
              <a:rPr baseline="30000" lang="en">
                <a:solidFill>
                  <a:schemeClr val="dk1"/>
                </a:solidFill>
              </a:rPr>
              <a:t>6 </a:t>
            </a:r>
            <a:r>
              <a:rPr lang="en">
                <a:solidFill>
                  <a:schemeClr val="dk1"/>
                </a:solidFill>
              </a:rPr>
              <a:t>他们已将</a:t>
            </a:r>
            <a:r>
              <a:rPr lang="en" u="sng">
                <a:solidFill>
                  <a:schemeClr val="dk1"/>
                </a:solidFill>
              </a:rPr>
              <a:t>末底改</a:t>
            </a:r>
            <a:r>
              <a:rPr lang="en">
                <a:solidFill>
                  <a:schemeClr val="dk1"/>
                </a:solidFill>
              </a:rPr>
              <a:t>的本族告诉</a:t>
            </a:r>
            <a:r>
              <a:rPr lang="en" u="sng">
                <a:solidFill>
                  <a:schemeClr val="dk1"/>
                </a:solidFill>
              </a:rPr>
              <a:t>哈曼</a:t>
            </a:r>
            <a:r>
              <a:rPr lang="en">
                <a:solidFill>
                  <a:schemeClr val="dk1"/>
                </a:solidFill>
              </a:rPr>
              <a:t>，他以为下手害</a:t>
            </a:r>
            <a:r>
              <a:rPr lang="en" u="sng">
                <a:solidFill>
                  <a:schemeClr val="dk1"/>
                </a:solidFill>
              </a:rPr>
              <a:t>末底改</a:t>
            </a:r>
            <a:r>
              <a:rPr lang="en">
                <a:solidFill>
                  <a:schemeClr val="dk1"/>
                </a:solidFill>
              </a:rPr>
              <a:t>一人是小事，就要灭绝</a:t>
            </a:r>
            <a:r>
              <a:rPr lang="en" u="sng">
                <a:solidFill>
                  <a:schemeClr val="dk1"/>
                </a:solidFill>
              </a:rPr>
              <a:t>亚哈随鲁</a:t>
            </a:r>
            <a:r>
              <a:rPr lang="en">
                <a:solidFill>
                  <a:schemeClr val="dk1"/>
                </a:solidFill>
              </a:rPr>
              <a:t>王通国所有的犹大人，就是</a:t>
            </a:r>
            <a:r>
              <a:rPr lang="en" u="sng">
                <a:solidFill>
                  <a:schemeClr val="dk1"/>
                </a:solidFill>
              </a:rPr>
              <a:t>末底改</a:t>
            </a:r>
            <a:r>
              <a:rPr lang="en">
                <a:solidFill>
                  <a:schemeClr val="dk1"/>
                </a:solidFill>
              </a:rPr>
              <a:t>的本族。</a:t>
            </a:r>
            <a:endParaRPr sz="2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4460081" cy="51435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95" name="Google Shape;95;p21"/>
          <p:cNvSpPr txBox="1"/>
          <p:nvPr/>
        </p:nvSpPr>
        <p:spPr>
          <a:xfrm>
            <a:off x="6248400" y="1371600"/>
            <a:ext cx="2508600" cy="139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imHei"/>
              <a:buNone/>
            </a:pPr>
            <a:r>
              <a:rPr b="0" i="0" lang="en" sz="2000" u="none">
                <a:solidFill>
                  <a:schemeClr val="dk1"/>
                </a:solidFill>
                <a:latin typeface="SimHei"/>
                <a:ea typeface="SimHei"/>
                <a:cs typeface="SimHei"/>
                <a:sym typeface="SimHei"/>
              </a:rPr>
              <a:t>在朝门的一切臣仆都跪拜哈曼，因为王如此吩咐；惟独末底改不跪不拜。...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imHei"/>
              <a:buNone/>
            </a:pPr>
            <a:r>
              <a:rPr b="0" i="0" lang="en" sz="2000" u="none">
                <a:solidFill>
                  <a:schemeClr val="dk1"/>
                </a:solidFill>
                <a:latin typeface="SimHei"/>
                <a:ea typeface="SimHei"/>
                <a:cs typeface="SimHei"/>
                <a:sym typeface="SimHei"/>
              </a:rPr>
              <a:t>哈曼见末底改不跪不拜，他就怒气填胸。</a:t>
            </a:r>
            <a:r>
              <a:rPr b="0" i="0" lang="en" sz="2000" u="none">
                <a:solidFill>
                  <a:schemeClr val="lt2"/>
                </a:solidFill>
                <a:latin typeface="SimHei"/>
                <a:ea typeface="SimHei"/>
                <a:cs typeface="SimHei"/>
                <a:sym typeface="SimHei"/>
              </a:rPr>
              <a:t>(斯3:2,5)</a:t>
            </a:r>
            <a:endParaRPr/>
          </a:p>
        </p:txBody>
      </p:sp>
      <p:sp>
        <p:nvSpPr>
          <p:cNvPr id="96" name="Google Shape;96;p21"/>
          <p:cNvSpPr txBox="1"/>
          <p:nvPr/>
        </p:nvSpPr>
        <p:spPr>
          <a:xfrm>
            <a:off x="5078225" y="4830200"/>
            <a:ext cx="3603000" cy="26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From: http://biblepoint.net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2"/>
          <p:cNvSpPr txBox="1"/>
          <p:nvPr>
            <p:ph idx="1" type="body"/>
          </p:nvPr>
        </p:nvSpPr>
        <p:spPr>
          <a:xfrm>
            <a:off x="1023875" y="1008600"/>
            <a:ext cx="7248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>
                <a:solidFill>
                  <a:schemeClr val="dk1"/>
                </a:solidFill>
              </a:rPr>
              <a:t>为什么</a:t>
            </a:r>
            <a:r>
              <a:rPr lang="en" sz="2400">
                <a:solidFill>
                  <a:schemeClr val="dk1"/>
                </a:solidFill>
              </a:rPr>
              <a:t>末底改对哈曼不跪不拜？哈曼的反应是什么？讨论为什么哈曼有灭犹太族的念头。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3"/>
          <p:cNvSpPr txBox="1"/>
          <p:nvPr>
            <p:ph idx="1" type="body"/>
          </p:nvPr>
        </p:nvSpPr>
        <p:spPr>
          <a:xfrm>
            <a:off x="311700" y="1152475"/>
            <a:ext cx="8474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>
                <a:solidFill>
                  <a:schemeClr val="dk1"/>
                </a:solidFill>
              </a:rPr>
              <a:t>读 </a:t>
            </a:r>
            <a:r>
              <a:rPr lang="en" sz="2400" u="sng">
                <a:solidFill>
                  <a:schemeClr val="dk1"/>
                </a:solidFill>
              </a:rPr>
              <a:t>斯 3：7-11</a:t>
            </a:r>
            <a:endParaRPr sz="2400" u="sng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2400"/>
              </a:spcBef>
              <a:spcAft>
                <a:spcPts val="0"/>
              </a:spcAft>
              <a:buNone/>
            </a:pPr>
            <a:r>
              <a:rPr baseline="30000" lang="en" sz="1600">
                <a:solidFill>
                  <a:schemeClr val="dk1"/>
                </a:solidFill>
              </a:rPr>
              <a:t>7 </a:t>
            </a:r>
            <a:r>
              <a:rPr lang="en" sz="1600" u="sng">
                <a:solidFill>
                  <a:schemeClr val="dk1"/>
                </a:solidFill>
              </a:rPr>
              <a:t>亚哈随鲁</a:t>
            </a:r>
            <a:r>
              <a:rPr lang="en" sz="1600">
                <a:solidFill>
                  <a:schemeClr val="dk1"/>
                </a:solidFill>
              </a:rPr>
              <a:t>王十二年正月，就是</a:t>
            </a:r>
            <a:r>
              <a:rPr lang="en" sz="1600" u="sng">
                <a:solidFill>
                  <a:schemeClr val="dk1"/>
                </a:solidFill>
              </a:rPr>
              <a:t>尼散月</a:t>
            </a:r>
            <a:r>
              <a:rPr lang="en" sz="1600">
                <a:solidFill>
                  <a:schemeClr val="dk1"/>
                </a:solidFill>
              </a:rPr>
              <a:t>，人在</a:t>
            </a:r>
            <a:r>
              <a:rPr lang="en" sz="1600" u="sng">
                <a:solidFill>
                  <a:schemeClr val="dk1"/>
                </a:solidFill>
              </a:rPr>
              <a:t>哈曼</a:t>
            </a:r>
            <a:r>
              <a:rPr lang="en" sz="1600">
                <a:solidFill>
                  <a:schemeClr val="dk1"/>
                </a:solidFill>
              </a:rPr>
              <a:t>面前按日日月月掣</a:t>
            </a:r>
            <a:r>
              <a:rPr lang="en" sz="1600">
                <a:solidFill>
                  <a:schemeClr val="dk1"/>
                </a:solidFill>
                <a:highlight>
                  <a:srgbClr val="B6D7A8"/>
                </a:highlight>
              </a:rPr>
              <a:t>普珥</a:t>
            </a:r>
            <a:r>
              <a:rPr lang="en" sz="1600">
                <a:solidFill>
                  <a:schemeClr val="dk1"/>
                </a:solidFill>
              </a:rPr>
              <a:t>，就是掣签，要定何月何日为吉。择定了十二月，就是</a:t>
            </a:r>
            <a:r>
              <a:rPr lang="en" sz="1600" u="sng">
                <a:solidFill>
                  <a:schemeClr val="dk1"/>
                </a:solidFill>
              </a:rPr>
              <a:t>亚达月</a:t>
            </a:r>
            <a:r>
              <a:rPr lang="en" sz="1600">
                <a:solidFill>
                  <a:schemeClr val="dk1"/>
                </a:solidFill>
              </a:rPr>
              <a:t>。 </a:t>
            </a:r>
            <a:r>
              <a:rPr baseline="30000" lang="en" sz="1600">
                <a:solidFill>
                  <a:schemeClr val="dk1"/>
                </a:solidFill>
              </a:rPr>
              <a:t>8 </a:t>
            </a:r>
            <a:r>
              <a:rPr lang="en" sz="1600" u="sng">
                <a:solidFill>
                  <a:schemeClr val="dk1"/>
                </a:solidFill>
              </a:rPr>
              <a:t>哈曼</a:t>
            </a:r>
            <a:r>
              <a:rPr lang="en" sz="1600">
                <a:solidFill>
                  <a:schemeClr val="dk1"/>
                </a:solidFill>
              </a:rPr>
              <a:t>对</a:t>
            </a:r>
            <a:r>
              <a:rPr lang="en" sz="1600" u="sng">
                <a:solidFill>
                  <a:schemeClr val="dk1"/>
                </a:solidFill>
              </a:rPr>
              <a:t>亚哈随鲁</a:t>
            </a:r>
            <a:r>
              <a:rPr lang="en" sz="1600">
                <a:solidFill>
                  <a:schemeClr val="dk1"/>
                </a:solidFill>
              </a:rPr>
              <a:t>王说：“有一种民散居在王国各省的民中，他们的律例与万民的律例不同，也不守王的律例，所以容留他们与王无益。 </a:t>
            </a:r>
            <a:r>
              <a:rPr baseline="30000" lang="en" sz="1600">
                <a:solidFill>
                  <a:schemeClr val="dk1"/>
                </a:solidFill>
              </a:rPr>
              <a:t>9 </a:t>
            </a:r>
            <a:r>
              <a:rPr lang="en" sz="1600">
                <a:solidFill>
                  <a:schemeClr val="dk1"/>
                </a:solidFill>
              </a:rPr>
              <a:t>王若以为美，请下旨意灭绝他们，我就捐</a:t>
            </a:r>
            <a:r>
              <a:rPr lang="en" sz="1600">
                <a:solidFill>
                  <a:schemeClr val="dk1"/>
                </a:solidFill>
                <a:highlight>
                  <a:srgbClr val="93C47D"/>
                </a:highlight>
              </a:rPr>
              <a:t>一万他连得银子</a:t>
            </a:r>
            <a:r>
              <a:rPr lang="en" sz="1600">
                <a:solidFill>
                  <a:schemeClr val="dk1"/>
                </a:solidFill>
              </a:rPr>
              <a:t>，交给掌管国帑的人，纳入王的府库。” </a:t>
            </a:r>
            <a:r>
              <a:rPr baseline="30000" lang="en" sz="1600">
                <a:solidFill>
                  <a:schemeClr val="dk1"/>
                </a:solidFill>
              </a:rPr>
              <a:t>10 </a:t>
            </a:r>
            <a:r>
              <a:rPr lang="en" sz="1600">
                <a:solidFill>
                  <a:schemeClr val="dk1"/>
                </a:solidFill>
              </a:rPr>
              <a:t>于是王从自己手上摘下戒指，给犹大人的仇敌亚甲族</a:t>
            </a:r>
            <a:r>
              <a:rPr lang="en" sz="1600" u="sng">
                <a:solidFill>
                  <a:schemeClr val="dk1"/>
                </a:solidFill>
              </a:rPr>
              <a:t>哈米大他</a:t>
            </a:r>
            <a:r>
              <a:rPr lang="en" sz="1600">
                <a:solidFill>
                  <a:schemeClr val="dk1"/>
                </a:solidFill>
              </a:rPr>
              <a:t>的儿子</a:t>
            </a:r>
            <a:r>
              <a:rPr lang="en" sz="1600" u="sng">
                <a:solidFill>
                  <a:schemeClr val="dk1"/>
                </a:solidFill>
              </a:rPr>
              <a:t>哈曼</a:t>
            </a:r>
            <a:r>
              <a:rPr lang="en" sz="1600">
                <a:solidFill>
                  <a:schemeClr val="dk1"/>
                </a:solidFill>
              </a:rPr>
              <a:t>。 </a:t>
            </a:r>
            <a:r>
              <a:rPr baseline="30000" lang="en" sz="1600">
                <a:solidFill>
                  <a:schemeClr val="dk1"/>
                </a:solidFill>
              </a:rPr>
              <a:t>11 </a:t>
            </a:r>
            <a:r>
              <a:rPr lang="en" sz="1600">
                <a:solidFill>
                  <a:schemeClr val="dk1"/>
                </a:solidFill>
              </a:rPr>
              <a:t>王对</a:t>
            </a:r>
            <a:r>
              <a:rPr lang="en" sz="1600" u="sng">
                <a:solidFill>
                  <a:schemeClr val="dk1"/>
                </a:solidFill>
              </a:rPr>
              <a:t>哈曼</a:t>
            </a:r>
            <a:r>
              <a:rPr lang="en" sz="1600">
                <a:solidFill>
                  <a:schemeClr val="dk1"/>
                </a:solidFill>
              </a:rPr>
              <a:t>说：“这银子仍赐给你，这民也交给你，你可以随意待他们。”</a:t>
            </a:r>
            <a:endParaRPr sz="16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>
                <a:solidFill>
                  <a:schemeClr val="dk1"/>
                </a:solidFill>
              </a:rPr>
              <a:t>: 掣 chè  ; </a:t>
            </a:r>
            <a:r>
              <a:rPr lang="en">
                <a:solidFill>
                  <a:schemeClr val="dk1"/>
                </a:solidFill>
              </a:rPr>
              <a:t> 帑 tǎng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40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Default Design">
  <a:themeElements>
    <a:clrScheme name="Default Design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BBE0E3"/>
      </a:accent4>
      <a:accent5>
        <a:srgbClr val="333399"/>
      </a:accent5>
      <a:accent6>
        <a:srgbClr val="FFFFFF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