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368" r:id="rId2"/>
    <p:sldId id="256" r:id="rId3"/>
    <p:sldId id="270" r:id="rId4"/>
    <p:sldId id="445" r:id="rId5"/>
    <p:sldId id="479" r:id="rId6"/>
    <p:sldId id="478" r:id="rId7"/>
    <p:sldId id="488" r:id="rId8"/>
    <p:sldId id="481" r:id="rId9"/>
    <p:sldId id="480" r:id="rId10"/>
    <p:sldId id="482" r:id="rId11"/>
    <p:sldId id="483" r:id="rId12"/>
    <p:sldId id="486" r:id="rId13"/>
    <p:sldId id="484" r:id="rId14"/>
    <p:sldId id="485" r:id="rId15"/>
    <p:sldId id="487" r:id="rId16"/>
    <p:sldId id="319" r:id="rId1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23" d="100"/>
          <a:sy n="123" d="100"/>
        </p:scale>
        <p:origin x="114" y="51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8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E7530-1CD5-43A4-8577-8CA78F419E66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B71BA-E922-4587-A892-ADDF2EEDE1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90D6570-5EEE-409E-A24C-328002E96E77}" type="datetimeFigureOut">
              <a:rPr lang="en-US"/>
              <a:pPr>
                <a:defRPr/>
              </a:pPr>
              <a:t>11/29/2020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BF7DC56-79B3-4BA8-9D83-792FBF99A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A2A233-0656-4F91-912F-5C0E155B1FE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66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ED8C52-C374-4018-B45B-23613E405A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2168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ED8C52-C374-4018-B45B-23613E405A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828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ED8C52-C374-4018-B45B-23613E405A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092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ED8C52-C374-4018-B45B-23613E405A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406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ED8C52-C374-4018-B45B-23613E405A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5293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ED8C52-C374-4018-B45B-23613E405A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128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02AB7C-CA04-404D-B55B-A422F5BB359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898E44-5E5F-4F13-8A08-76B91D28C39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898E44-5E5F-4F13-8A08-76B91D28C39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ED8C52-C374-4018-B45B-23613E405A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94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ED8C52-C374-4018-B45B-23613E405A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94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ED8C52-C374-4018-B45B-23613E405A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90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ED8C52-C374-4018-B45B-23613E405A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7303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ED8C52-C374-4018-B45B-23613E405A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1029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ED8C52-C374-4018-B45B-23613E405A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483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14231-4DE9-4595-988B-478E64A080B2}" type="datetimeFigureOut">
              <a:rPr lang="en-US"/>
              <a:pPr>
                <a:defRPr/>
              </a:pPr>
              <a:t>11/29/2020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DA0E3-CDB2-4910-8C31-BD037B57A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6CAB0-48EB-4A80-B5F3-BA972E6E19CD}" type="datetimeFigureOut">
              <a:rPr lang="en-US"/>
              <a:pPr>
                <a:defRPr/>
              </a:pPr>
              <a:t>11/29/2020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B0FEA-DA51-4739-8141-CA5634D9C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C1B49-7145-4F7E-B494-9CDD42063983}" type="datetimeFigureOut">
              <a:rPr lang="en-US"/>
              <a:pPr>
                <a:defRPr/>
              </a:pPr>
              <a:t>11/29/2020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DB784-E473-4ADE-B336-889B371BC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82ADF-D176-4279-A95F-18ACA8A86B13}" type="datetimeFigureOut">
              <a:rPr lang="en-US"/>
              <a:pPr>
                <a:defRPr/>
              </a:pPr>
              <a:t>11/29/2020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10F5A-BAE0-4084-8877-5B4781A4A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8884A-8C15-4E94-9741-424B110E987F}" type="datetimeFigureOut">
              <a:rPr lang="en-US"/>
              <a:pPr>
                <a:defRPr/>
              </a:pPr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65F74-5114-4C4A-B8BB-C614653AA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2F447-2CD6-4E89-B113-E65F3164C98B}" type="datetimeFigureOut">
              <a:rPr lang="en-US"/>
              <a:pPr>
                <a:defRPr/>
              </a:pPr>
              <a:t>11/29/2020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E6213-1FFA-4BEA-AFD9-5917A0E66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62FE9-6776-4C1B-B7F8-9C8B5C7BD2CF}" type="datetimeFigureOut">
              <a:rPr lang="en-US"/>
              <a:pPr>
                <a:defRPr/>
              </a:pPr>
              <a:t>11/29/2020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B2558-60E1-48D8-BA30-9FCB2AA35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0B5DB-5C80-42D5-98A6-A898A7E3CE0D}" type="datetimeFigureOut">
              <a:rPr lang="en-US"/>
              <a:pPr>
                <a:defRPr/>
              </a:pPr>
              <a:t>11/29/2020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E7B57-134D-44F3-AA3A-5F98ACA794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B7DAF-62D3-44E2-BA48-4C5891C944A7}" type="datetimeFigureOut">
              <a:rPr lang="en-US"/>
              <a:pPr>
                <a:defRPr/>
              </a:pPr>
              <a:t>11/29/2020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2501A-12BE-4A4D-B9AC-F69DA8ECF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DE845-26FB-4CF0-94BB-D2C296F7D1F6}" type="datetimeFigureOut">
              <a:rPr lang="en-US"/>
              <a:pPr>
                <a:defRPr/>
              </a:pPr>
              <a:t>11/29/2020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7EC2F-88C6-40D8-BE18-3312EEB8B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A1A00-5901-412B-B39B-2F984F714C66}" type="datetimeFigureOut">
              <a:rPr lang="en-US"/>
              <a:pPr>
                <a:defRPr/>
              </a:pPr>
              <a:t>11/29/2020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A984E-AD3F-42D1-A205-39EFC5A00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B99541-B99C-459F-9279-7361986228F2}" type="datetimeFigureOut">
              <a:rPr lang="en-US"/>
              <a:pPr>
                <a:defRPr/>
              </a:pPr>
              <a:t>11/29/2020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BDBAC5-647D-4660-A87F-7CE40D6541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5" r:id="rId2"/>
    <p:sldLayoutId id="2147483724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5" r:id="rId9"/>
    <p:sldLayoutId id="2147483721" r:id="rId10"/>
    <p:sldLayoutId id="214748372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228600"/>
          </a:xfrm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11658600" cy="6629400"/>
          </a:xfrm>
        </p:spPr>
        <p:txBody>
          <a:bodyPr/>
          <a:lstStyle/>
          <a:p>
            <a:pPr>
              <a:buNone/>
            </a:pPr>
            <a:r>
              <a:rPr lang="zh-CN" altLang="en-US" sz="3600" b="1" dirty="0"/>
              <a:t>約書亞記 </a:t>
            </a:r>
            <a:r>
              <a:rPr lang="en-US" altLang="zh-CN" sz="3600" b="1" dirty="0"/>
              <a:t>Joshua 13: 1-2, 6     </a:t>
            </a:r>
          </a:p>
          <a:p>
            <a:pPr marL="0" indent="0">
              <a:buNone/>
            </a:pPr>
            <a:r>
              <a:rPr lang="zh-CN" altLang="en-US" sz="3600" b="1" dirty="0"/>
              <a:t>約書亞年紀老邁，耶和華對他說，你年紀老邁了，還有許多未得之地，就是非利士人的全境和基述人的全地</a:t>
            </a:r>
            <a:r>
              <a:rPr lang="en-US" altLang="zh-CN" sz="3600" b="1" dirty="0"/>
              <a:t>…… </a:t>
            </a:r>
            <a:r>
              <a:rPr lang="zh-CN" altLang="en-US" sz="3600" b="1" dirty="0"/>
              <a:t>山地的一切居民，從利巴嫩直到米斯利弗瑪音，就是所有的西頓人，我必在以色列人面前趕出他們去。你只管照我所吩咐的，將這地拈鬮分給以色列人為業。</a:t>
            </a:r>
            <a:endParaRPr lang="en-US" altLang="zh-CN" sz="3600" b="1" dirty="0"/>
          </a:p>
          <a:p>
            <a:pPr marL="0" indent="0">
              <a:buNone/>
            </a:pPr>
            <a:endParaRPr lang="en-US" altLang="zh-CN" sz="3600" b="1" dirty="0"/>
          </a:p>
          <a:p>
            <a:pPr marL="0" indent="0">
              <a:buNone/>
            </a:pPr>
            <a:r>
              <a:rPr lang="zh-CN" altLang="en-US" sz="3600" b="1" dirty="0"/>
              <a:t>民數記</a:t>
            </a:r>
            <a:r>
              <a:rPr lang="en-US" sz="3600" b="1" dirty="0"/>
              <a:t>14</a:t>
            </a:r>
            <a:r>
              <a:rPr lang="zh-CN" altLang="en-US" sz="3600" b="1" dirty="0"/>
              <a:t>：</a:t>
            </a:r>
            <a:r>
              <a:rPr lang="en-US" sz="3600" b="1" dirty="0"/>
              <a:t>8 </a:t>
            </a:r>
            <a:r>
              <a:rPr lang="zh-CN" altLang="en-US" sz="3600" b="1" dirty="0"/>
              <a:t>耶和華若喜悅我們，就必將我們領進那地，把地賜給我們。那地原是流奶與蜜之地。</a:t>
            </a:r>
            <a:endParaRPr lang="en-US" sz="3600" b="1" dirty="0"/>
          </a:p>
          <a:p>
            <a:pPr marL="0" indent="0">
              <a:buNone/>
            </a:pPr>
            <a:endParaRPr lang="en-US" altLang="zh-CN" sz="3600" b="1" dirty="0"/>
          </a:p>
        </p:txBody>
      </p:sp>
    </p:spTree>
    <p:extLst>
      <p:ext uri="{BB962C8B-B14F-4D97-AF65-F5344CB8AC3E}">
        <p14:creationId xmlns:p14="http://schemas.microsoft.com/office/powerpoint/2010/main" val="2555915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153400" cy="228600"/>
          </a:xfrm>
        </p:spPr>
        <p:txBody>
          <a:bodyPr/>
          <a:lstStyle/>
          <a:p>
            <a:endParaRPr lang="en-US" sz="340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11887200" cy="6636244"/>
          </a:xfrm>
        </p:spPr>
        <p:txBody>
          <a:bodyPr numCol="1"/>
          <a:lstStyle/>
          <a:p>
            <a:pPr marL="0" indent="0">
              <a:buNone/>
            </a:pPr>
            <a:r>
              <a:rPr lang="en-US" sz="3600" b="1" dirty="0"/>
              <a:t>IV. </a:t>
            </a:r>
            <a:r>
              <a:rPr lang="zh-CN" altLang="en-US" sz="3600" b="1" dirty="0"/>
              <a:t>兩個老人的故事</a:t>
            </a:r>
            <a:endParaRPr lang="en-US" altLang="zh-CN" sz="3600" b="1" dirty="0"/>
          </a:p>
          <a:p>
            <a:pPr marL="0" indent="0">
              <a:buNone/>
            </a:pPr>
            <a:r>
              <a:rPr lang="zh-CN" altLang="en-US" sz="3200" b="1" dirty="0"/>
              <a:t>民</a:t>
            </a:r>
            <a:r>
              <a:rPr lang="en-US" altLang="zh-CN" sz="3200" b="1" dirty="0"/>
              <a:t>13</a:t>
            </a:r>
            <a:r>
              <a:rPr lang="zh-CN" altLang="en-US" sz="3200" b="1" dirty="0"/>
              <a:t>：</a:t>
            </a:r>
            <a:r>
              <a:rPr lang="en-US" altLang="zh-CN" sz="3200" b="1" dirty="0"/>
              <a:t>25-33 </a:t>
            </a:r>
            <a:r>
              <a:rPr lang="zh-CN" altLang="en-US" sz="3200" b="1" dirty="0"/>
              <a:t>过了四十天，他们窥探那地才回来，</a:t>
            </a:r>
            <a:r>
              <a:rPr lang="en-US" sz="3200" b="1" dirty="0"/>
              <a:t>…… </a:t>
            </a:r>
            <a:r>
              <a:rPr lang="zh-CN" altLang="en-US" sz="3200" b="1" dirty="0"/>
              <a:t>回报摩西，亚伦，并全会众，又把那地的果子给他们看。</a:t>
            </a:r>
            <a:r>
              <a:rPr lang="en-US" sz="3200" b="1" dirty="0"/>
              <a:t>27</a:t>
            </a:r>
            <a:r>
              <a:rPr lang="zh-CN" altLang="en-US" sz="3200" b="1" dirty="0"/>
              <a:t>又告诉摩西说，我们到了你所打发我们去的那地，</a:t>
            </a:r>
            <a:r>
              <a:rPr lang="zh-CN" altLang="en-US" sz="3200" b="1" dirty="0">
                <a:solidFill>
                  <a:srgbClr val="00B050"/>
                </a:solidFill>
              </a:rPr>
              <a:t>果然是流奶与蜜之地</a:t>
            </a:r>
            <a:r>
              <a:rPr lang="zh-CN" altLang="en-US" sz="3200" b="1" dirty="0"/>
              <a:t>。这就是那地的果子。</a:t>
            </a:r>
            <a:r>
              <a:rPr lang="en-US" sz="3200" b="1" dirty="0"/>
              <a:t>28</a:t>
            </a:r>
            <a:r>
              <a:rPr lang="zh-CN" altLang="en-US" sz="3200" b="1" dirty="0">
                <a:solidFill>
                  <a:srgbClr val="00B050"/>
                </a:solidFill>
              </a:rPr>
              <a:t>然而</a:t>
            </a:r>
            <a:r>
              <a:rPr lang="zh-CN" altLang="en-US" sz="3200" b="1" dirty="0"/>
              <a:t>住那地的民强壮，城邑也坚固宽大，并且我们在那里</a:t>
            </a:r>
            <a:r>
              <a:rPr lang="zh-CN" altLang="en-US" sz="3200" b="1" dirty="0">
                <a:solidFill>
                  <a:srgbClr val="00B050"/>
                </a:solidFill>
              </a:rPr>
              <a:t>看见了亚衲族的人</a:t>
            </a:r>
            <a:r>
              <a:rPr lang="zh-CN" altLang="en-US" sz="3200" b="1" dirty="0"/>
              <a:t>。</a:t>
            </a:r>
            <a:r>
              <a:rPr lang="en-US" sz="3200" b="1" dirty="0"/>
              <a:t>……30</a:t>
            </a:r>
            <a:r>
              <a:rPr lang="zh-CN" altLang="en-US" sz="3200" b="1" dirty="0">
                <a:solidFill>
                  <a:srgbClr val="00B050"/>
                </a:solidFill>
              </a:rPr>
              <a:t>迦勒在摩西面前安抚百姓，说，我们立刻上去得那地吧。我们足能得胜</a:t>
            </a:r>
            <a:r>
              <a:rPr lang="zh-CN" altLang="en-US" sz="3200" b="1" dirty="0"/>
              <a:t>。</a:t>
            </a:r>
            <a:r>
              <a:rPr lang="en-US" sz="3200" b="1" dirty="0"/>
              <a:t>31</a:t>
            </a:r>
            <a:r>
              <a:rPr lang="zh-CN" altLang="en-US" sz="3200" b="1" dirty="0"/>
              <a:t>但那些和他同去的人说，我们不能上去攻击那民，因为他们比我们强壮。</a:t>
            </a:r>
            <a:r>
              <a:rPr lang="en-US" sz="3200" b="1" dirty="0"/>
              <a:t>32</a:t>
            </a:r>
            <a:r>
              <a:rPr lang="zh-CN" altLang="en-US" sz="3200" b="1" dirty="0"/>
              <a:t>探子中有人论到所窥探之地，向以色列人报恶信，说，我们所窥探，经过之地是吞吃居民之地，我们在那里</a:t>
            </a:r>
            <a:r>
              <a:rPr lang="zh-CN" altLang="en-US" sz="3200" b="1" dirty="0">
                <a:solidFill>
                  <a:srgbClr val="00B050"/>
                </a:solidFill>
              </a:rPr>
              <a:t>所看见的人民都身量高大</a:t>
            </a:r>
            <a:r>
              <a:rPr lang="zh-CN" altLang="en-US" sz="3200" b="1" dirty="0"/>
              <a:t>。</a:t>
            </a:r>
            <a:r>
              <a:rPr lang="en-US" sz="3200" b="1" dirty="0"/>
              <a:t>33</a:t>
            </a:r>
            <a:r>
              <a:rPr lang="zh-CN" altLang="en-US" sz="3200" b="1" dirty="0"/>
              <a:t>我们在那里</a:t>
            </a:r>
            <a:r>
              <a:rPr lang="zh-CN" altLang="en-US" sz="3200" b="1" dirty="0">
                <a:solidFill>
                  <a:srgbClr val="00B050"/>
                </a:solidFill>
              </a:rPr>
              <a:t>看见亚衲族人</a:t>
            </a:r>
            <a:r>
              <a:rPr lang="zh-CN" altLang="en-US" sz="3200" b="1" dirty="0"/>
              <a:t>，就是伟人。他们是伟人的后裔。</a:t>
            </a:r>
            <a:r>
              <a:rPr lang="zh-CN" altLang="en-US" sz="3200" b="1" dirty="0">
                <a:solidFill>
                  <a:srgbClr val="00B050"/>
                </a:solidFill>
              </a:rPr>
              <a:t>据我们看，自己就如蚱蜢一样。据他们看，我们也是如此</a:t>
            </a:r>
            <a:r>
              <a:rPr lang="zh-CN" altLang="en-US" sz="3200" b="1" dirty="0"/>
              <a:t>。</a:t>
            </a:r>
            <a:endParaRPr lang="en-US" sz="32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58123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153400" cy="228600"/>
          </a:xfrm>
        </p:spPr>
        <p:txBody>
          <a:bodyPr/>
          <a:lstStyle/>
          <a:p>
            <a:endParaRPr lang="en-US" sz="340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11887200" cy="6636244"/>
          </a:xfrm>
        </p:spPr>
        <p:txBody>
          <a:bodyPr numCol="1"/>
          <a:lstStyle/>
          <a:p>
            <a:pPr marL="0" indent="0">
              <a:buNone/>
            </a:pPr>
            <a:r>
              <a:rPr lang="en-US" sz="3600" b="1" dirty="0"/>
              <a:t>IV. </a:t>
            </a:r>
            <a:r>
              <a:rPr lang="zh-CN" altLang="en-US" sz="3600" b="1" dirty="0"/>
              <a:t>兩個老人的故事</a:t>
            </a:r>
            <a:endParaRPr lang="en-US" altLang="zh-CN" sz="3600" b="1" dirty="0"/>
          </a:p>
          <a:p>
            <a:pPr marL="0" indent="0">
              <a:buNone/>
            </a:pPr>
            <a:endParaRPr lang="en-US" altLang="zh-CN" sz="3600" b="1" dirty="0"/>
          </a:p>
          <a:p>
            <a:pPr marL="0" indent="0">
              <a:buNone/>
            </a:pPr>
            <a:r>
              <a:rPr lang="zh-CN" altLang="en-US" sz="3600" b="1" dirty="0"/>
              <a:t>民</a:t>
            </a:r>
            <a:r>
              <a:rPr lang="en-US" altLang="zh-CN" sz="3600" b="1" dirty="0"/>
              <a:t>14</a:t>
            </a:r>
            <a:r>
              <a:rPr lang="zh-CN" altLang="en-US" sz="3600" b="1" dirty="0"/>
              <a:t>：</a:t>
            </a:r>
            <a:r>
              <a:rPr lang="en-US" altLang="zh-CN" sz="3600" b="1" dirty="0"/>
              <a:t>6-9  </a:t>
            </a:r>
            <a:r>
              <a:rPr lang="zh-CN" altLang="en-US" sz="3600" b="1" dirty="0"/>
              <a:t>窥探地的人中，</a:t>
            </a:r>
            <a:r>
              <a:rPr lang="zh-CN" altLang="en-US" sz="3600" b="1" dirty="0">
                <a:solidFill>
                  <a:srgbClr val="00B050"/>
                </a:solidFill>
              </a:rPr>
              <a:t>嫩的儿子约书亚和耶孚尼的儿子迦勒</a:t>
            </a:r>
            <a:r>
              <a:rPr lang="zh-CN" altLang="en-US" sz="3600" b="1" dirty="0"/>
              <a:t>撕裂衣服，</a:t>
            </a:r>
            <a:r>
              <a:rPr lang="en-US" altLang="zh-CN" sz="3600" b="1" dirty="0"/>
              <a:t>7</a:t>
            </a:r>
            <a:r>
              <a:rPr lang="zh-CN" altLang="en-US" sz="3600" b="1" dirty="0"/>
              <a:t>对以色列全会众说，我们所窥探，经过之地是极美之地。</a:t>
            </a:r>
            <a:r>
              <a:rPr lang="en-US" altLang="zh-CN" sz="3600" b="1" dirty="0"/>
              <a:t>8</a:t>
            </a:r>
            <a:r>
              <a:rPr lang="zh-CN" altLang="en-US" sz="3600" b="1" dirty="0">
                <a:solidFill>
                  <a:srgbClr val="00B050"/>
                </a:solidFill>
              </a:rPr>
              <a:t>耶和华若喜悦我们，就必将我们领进那地，把地赐给我们。那地原是流奶与蜜之地</a:t>
            </a:r>
            <a:r>
              <a:rPr lang="zh-CN" altLang="en-US" sz="3600" b="1" dirty="0"/>
              <a:t>。</a:t>
            </a:r>
            <a:r>
              <a:rPr lang="en-US" altLang="zh-CN" sz="3600" b="1" dirty="0"/>
              <a:t>9</a:t>
            </a:r>
            <a:r>
              <a:rPr lang="zh-CN" altLang="en-US" sz="3600" b="1" dirty="0"/>
              <a:t>但你们不可背叛耶和华，也不要怕那地的居民。因为他们是我们的食物，并且荫庇他们的已经离开他们。</a:t>
            </a:r>
            <a:r>
              <a:rPr lang="zh-CN" altLang="en-US" sz="3600" b="1" dirty="0">
                <a:solidFill>
                  <a:srgbClr val="00B050"/>
                </a:solidFill>
              </a:rPr>
              <a:t>有耶和华与我们同在，不要怕他们</a:t>
            </a:r>
            <a:r>
              <a:rPr lang="zh-CN" altLang="en-US" sz="3600" b="1" dirty="0"/>
              <a:t>。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07523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153400" cy="228600"/>
          </a:xfrm>
        </p:spPr>
        <p:txBody>
          <a:bodyPr/>
          <a:lstStyle/>
          <a:p>
            <a:endParaRPr lang="en-US" sz="340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11887200" cy="6636244"/>
          </a:xfrm>
        </p:spPr>
        <p:txBody>
          <a:bodyPr numCol="1"/>
          <a:lstStyle/>
          <a:p>
            <a:pPr marL="0" indent="0">
              <a:buNone/>
            </a:pPr>
            <a:r>
              <a:rPr lang="en-US" sz="3600" b="1" dirty="0"/>
              <a:t>IV. </a:t>
            </a:r>
            <a:r>
              <a:rPr lang="zh-CN" altLang="en-US" sz="3600" b="1" dirty="0"/>
              <a:t>兩個老人的故事</a:t>
            </a:r>
            <a:endParaRPr lang="en-US" altLang="zh-CN" sz="3600" b="1" dirty="0"/>
          </a:p>
          <a:p>
            <a:pPr marL="0" indent="0">
              <a:buNone/>
            </a:pPr>
            <a:endParaRPr lang="en-US" altLang="zh-CN" sz="3600" b="1" dirty="0"/>
          </a:p>
          <a:p>
            <a:pPr marL="0" indent="0">
              <a:buNone/>
            </a:pPr>
            <a:r>
              <a:rPr lang="zh-CN" altLang="en-US" sz="3600" b="1" dirty="0"/>
              <a:t>一位植堂老牧者的故事。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93672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153400" cy="228600"/>
          </a:xfrm>
        </p:spPr>
        <p:txBody>
          <a:bodyPr/>
          <a:lstStyle/>
          <a:p>
            <a:endParaRPr lang="en-US" sz="340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11887200" cy="6636244"/>
          </a:xfrm>
        </p:spPr>
        <p:txBody>
          <a:bodyPr numCol="1"/>
          <a:lstStyle/>
          <a:p>
            <a:pPr marL="0" indent="0">
              <a:buNone/>
            </a:pPr>
            <a:r>
              <a:rPr lang="en-US" sz="3600" b="1" dirty="0"/>
              <a:t>IV. </a:t>
            </a:r>
            <a:r>
              <a:rPr lang="zh-CN" altLang="en-US" sz="3600" b="1" dirty="0"/>
              <a:t>兩個老人的故事</a:t>
            </a:r>
            <a:endParaRPr lang="en-US" altLang="zh-CN" sz="3600" b="1" dirty="0"/>
          </a:p>
          <a:p>
            <a:pPr marL="0" indent="0">
              <a:buNone/>
            </a:pPr>
            <a:endParaRPr lang="en-US" altLang="zh-CN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	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6200" y="-10363200"/>
            <a:ext cx="12296775" cy="17461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7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153400" cy="228600"/>
          </a:xfrm>
        </p:spPr>
        <p:txBody>
          <a:bodyPr/>
          <a:lstStyle/>
          <a:p>
            <a:endParaRPr lang="en-US" sz="340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11887200" cy="6636244"/>
          </a:xfrm>
        </p:spPr>
        <p:txBody>
          <a:bodyPr numCol="1"/>
          <a:lstStyle/>
          <a:p>
            <a:pPr marL="0" indent="0">
              <a:buNone/>
            </a:pPr>
            <a:r>
              <a:rPr lang="en-US" sz="3600" b="1" dirty="0"/>
              <a:t>V. </a:t>
            </a:r>
            <a:r>
              <a:rPr lang="zh-CN" altLang="en-US" sz="3600" b="1" dirty="0"/>
              <a:t>傳承與賜福</a:t>
            </a:r>
            <a:r>
              <a:rPr lang="en-US" sz="3600" b="1" dirty="0"/>
              <a:t> </a:t>
            </a:r>
            <a:endParaRPr lang="en-US" altLang="zh-CN" sz="3600" b="1" dirty="0"/>
          </a:p>
          <a:p>
            <a:pPr marL="0" indent="0">
              <a:buNone/>
            </a:pPr>
            <a:endParaRPr lang="en-US" altLang="zh-CN" sz="3200" b="1" dirty="0"/>
          </a:p>
          <a:p>
            <a:pPr marL="0" indent="0">
              <a:buNone/>
            </a:pPr>
            <a:r>
              <a:rPr lang="zh-CN" altLang="en-US" sz="3200" b="1" dirty="0"/>
              <a:t>书</a:t>
            </a:r>
            <a:r>
              <a:rPr lang="en-US" altLang="zh-CN" sz="3200" b="1" dirty="0"/>
              <a:t>15</a:t>
            </a:r>
            <a:r>
              <a:rPr lang="zh-CN" altLang="en-US" sz="3200" b="1" dirty="0"/>
              <a:t>：</a:t>
            </a:r>
            <a:r>
              <a:rPr lang="en-US" altLang="zh-CN" sz="3200" b="1" dirty="0"/>
              <a:t>13-19  </a:t>
            </a:r>
            <a:r>
              <a:rPr lang="zh-CN" altLang="en-US" sz="3200" b="1" dirty="0"/>
              <a:t>约书亚照耶和华所吩咐的，将犹大人中的一段地，就是基列亚巴，分给耶孚尼的儿子迦勒。亚巴是亚衲族的始祖（基列亚巴就是希伯仑）。</a:t>
            </a:r>
            <a:r>
              <a:rPr lang="en-US" altLang="zh-CN" sz="3200" b="1" dirty="0"/>
              <a:t>14</a:t>
            </a:r>
            <a:r>
              <a:rPr lang="zh-CN" altLang="en-US" sz="3200" b="1" dirty="0"/>
              <a:t>迦勒就从那里赶出亚衲族的三个族长，就是示筛，亚希幔，挞买。</a:t>
            </a:r>
            <a:r>
              <a:rPr lang="en-US" altLang="zh-CN" sz="3200" b="1" dirty="0"/>
              <a:t>15</a:t>
            </a:r>
            <a:r>
              <a:rPr lang="zh-CN" altLang="en-US" sz="3200" b="1" dirty="0"/>
              <a:t>又从那里上去，攻击底璧的居民，这底璧从前名叫基列西弗。</a:t>
            </a:r>
            <a:r>
              <a:rPr lang="en-US" altLang="zh-CN" sz="3200" b="1" dirty="0"/>
              <a:t>16</a:t>
            </a:r>
            <a:r>
              <a:rPr lang="zh-CN" altLang="en-US" sz="3200" b="1" dirty="0">
                <a:solidFill>
                  <a:srgbClr val="00B050"/>
                </a:solidFill>
              </a:rPr>
              <a:t>迦勒说，谁能攻打基列西弗将城夺取，我就把我女儿押撒给他为妻</a:t>
            </a:r>
            <a:r>
              <a:rPr lang="zh-CN" altLang="en-US" sz="3200" b="1" dirty="0"/>
              <a:t>。</a:t>
            </a:r>
            <a:r>
              <a:rPr lang="en-US" altLang="zh-CN" sz="3200" b="1" dirty="0"/>
              <a:t>17</a:t>
            </a:r>
            <a:r>
              <a:rPr lang="zh-CN" altLang="en-US" sz="3200" b="1" dirty="0"/>
              <a:t>迦勒兄弟基纳斯的儿子</a:t>
            </a:r>
            <a:r>
              <a:rPr lang="zh-CN" altLang="en-US" sz="3200" b="1" dirty="0">
                <a:solidFill>
                  <a:srgbClr val="00B050"/>
                </a:solidFill>
              </a:rPr>
              <a:t>俄陀聂夺取了那城，迦勒就把女儿押撒给他为妻</a:t>
            </a:r>
            <a:r>
              <a:rPr lang="zh-CN" altLang="en-US" sz="3200" b="1" dirty="0"/>
              <a:t>。</a:t>
            </a:r>
            <a:r>
              <a:rPr lang="en-US" altLang="zh-CN" sz="3200" b="1" dirty="0"/>
              <a:t>18</a:t>
            </a:r>
            <a:r>
              <a:rPr lang="zh-CN" altLang="en-US" sz="3200" b="1" dirty="0"/>
              <a:t>押撒过门的时候，劝丈夫向她父亲求一块田，押撒一下驴，迦勒问她说，你要什么。</a:t>
            </a:r>
            <a:r>
              <a:rPr lang="en-US" altLang="zh-CN" sz="3200" b="1" dirty="0"/>
              <a:t>19</a:t>
            </a:r>
            <a:r>
              <a:rPr lang="zh-CN" altLang="en-US" sz="3200" b="1" dirty="0"/>
              <a:t>她说，</a:t>
            </a:r>
            <a:r>
              <a:rPr lang="zh-CN" altLang="en-US" sz="3200" b="1" dirty="0">
                <a:solidFill>
                  <a:srgbClr val="00B050"/>
                </a:solidFill>
              </a:rPr>
              <a:t>求你赐福给我</a:t>
            </a:r>
            <a:r>
              <a:rPr lang="zh-CN" altLang="en-US" sz="3200" b="1" dirty="0"/>
              <a:t>，你既将我安置在南地，求你也给我水泉。她父亲就把上泉下泉赐给她。</a:t>
            </a:r>
            <a:endParaRPr lang="en-US" sz="32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20208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153400" cy="228600"/>
          </a:xfrm>
        </p:spPr>
        <p:txBody>
          <a:bodyPr/>
          <a:lstStyle/>
          <a:p>
            <a:endParaRPr lang="en-US" sz="340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11887200" cy="6636244"/>
          </a:xfrm>
        </p:spPr>
        <p:txBody>
          <a:bodyPr numCol="1"/>
          <a:lstStyle/>
          <a:p>
            <a:pPr marL="0" indent="0">
              <a:buNone/>
            </a:pPr>
            <a:r>
              <a:rPr lang="en-US" sz="3600" b="1" dirty="0"/>
              <a:t>V. </a:t>
            </a:r>
            <a:r>
              <a:rPr lang="zh-CN" altLang="en-US" sz="3600" b="1" dirty="0"/>
              <a:t>傳承與賜福</a:t>
            </a:r>
            <a:r>
              <a:rPr lang="en-US" sz="3600" b="1" dirty="0"/>
              <a:t> </a:t>
            </a:r>
            <a:endParaRPr lang="en-US" altLang="zh-CN" sz="3600" b="1" dirty="0"/>
          </a:p>
          <a:p>
            <a:pPr marL="0" indent="0">
              <a:buNone/>
            </a:pPr>
            <a:endParaRPr lang="en-US" altLang="zh-CN" sz="3200" b="1" dirty="0"/>
          </a:p>
          <a:p>
            <a:pPr marL="0" indent="0">
              <a:buNone/>
            </a:pPr>
            <a:r>
              <a:rPr lang="zh-CN" altLang="en-US" sz="3200" b="1" dirty="0"/>
              <a:t>书</a:t>
            </a:r>
            <a:r>
              <a:rPr lang="en-US" altLang="zh-CN" sz="3200" b="1"/>
              <a:t>21</a:t>
            </a:r>
            <a:r>
              <a:rPr lang="zh-CN" altLang="en-US" sz="3200" b="1" dirty="0"/>
              <a:t>：</a:t>
            </a:r>
            <a:r>
              <a:rPr lang="en-US" altLang="zh-CN" sz="3200" b="1" dirty="0"/>
              <a:t>8-13 </a:t>
            </a:r>
            <a:r>
              <a:rPr lang="zh-CN" altLang="en-US" sz="3200" b="1" dirty="0"/>
              <a:t>以色列人照着耶和华借摩西所吩咐的，将这些城邑和城邑的郊野，按阄分给利未人。</a:t>
            </a:r>
            <a:r>
              <a:rPr lang="en-US" altLang="zh-CN" sz="3200" b="1" dirty="0"/>
              <a:t>9</a:t>
            </a:r>
            <a:r>
              <a:rPr lang="zh-CN" altLang="en-US" sz="3200" b="1" dirty="0"/>
              <a:t>从犹大支派，西缅支派的地业中，将以下所记的城给了利未支派哥辖宗族亚伦的子孙。因为给他们拈出头一阄，</a:t>
            </a:r>
            <a:r>
              <a:rPr lang="en-US" altLang="zh-CN" sz="3200" b="1" dirty="0"/>
              <a:t>1011 </a:t>
            </a:r>
            <a:r>
              <a:rPr lang="zh-CN" altLang="en-US" sz="3200" b="1" dirty="0"/>
              <a:t>将犹大山地的基列亚巴和四围的郊野给了他们。亚巴是亚衲族的始祖。（基列亚巴就是希伯仑）。</a:t>
            </a:r>
            <a:r>
              <a:rPr lang="en-US" altLang="zh-CN" sz="3200" b="1" dirty="0"/>
              <a:t>12</a:t>
            </a:r>
            <a:r>
              <a:rPr lang="zh-CN" altLang="en-US" sz="3200" b="1" dirty="0">
                <a:solidFill>
                  <a:srgbClr val="00B050"/>
                </a:solidFill>
              </a:rPr>
              <a:t>惟将属城的田地和村庄给了耶孚尼的儿子迦勒为业</a:t>
            </a:r>
            <a:r>
              <a:rPr lang="zh-CN" altLang="en-US" sz="3200" b="1" dirty="0"/>
              <a:t>。</a:t>
            </a:r>
            <a:r>
              <a:rPr lang="en-US" altLang="zh-CN" sz="3200" b="1" dirty="0"/>
              <a:t>13</a:t>
            </a:r>
            <a:r>
              <a:rPr lang="zh-CN" altLang="en-US" sz="3200" b="1" dirty="0"/>
              <a:t>以色列人将希伯仑，就是误杀人的逃城和属城的郊野，给了祭司亚伦的子孙。又给他们立拿和属城的郊野。</a:t>
            </a:r>
            <a:endParaRPr lang="en-US" sz="32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852001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133600" y="228600"/>
            <a:ext cx="8001000" cy="628650"/>
          </a:xfrm>
        </p:spPr>
        <p:txBody>
          <a:bodyPr/>
          <a:lstStyle/>
          <a:p>
            <a:pPr eaLnBrk="1" hangingPunct="1"/>
            <a:r>
              <a:rPr lang="zh-CN" altLang="en-US" sz="3600" b="1" dirty="0">
                <a:cs typeface="隶书"/>
              </a:rPr>
              <a:t>結論与应用 </a:t>
            </a:r>
            <a:r>
              <a:rPr lang="en-US" sz="3600" b="1" dirty="0"/>
              <a:t>Conclusion and </a:t>
            </a:r>
            <a:r>
              <a:rPr lang="en-US" altLang="zh-CN" sz="3600" b="1" dirty="0"/>
              <a:t>Response</a:t>
            </a:r>
            <a:r>
              <a:rPr lang="en-US" sz="3600" b="1" dirty="0"/>
              <a:t>: </a:t>
            </a:r>
            <a:endParaRPr lang="en-US" sz="3600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28600" y="1142999"/>
            <a:ext cx="11811000" cy="4800599"/>
          </a:xfrm>
        </p:spPr>
        <p:txBody>
          <a:bodyPr/>
          <a:lstStyle/>
          <a:p>
            <a:pPr>
              <a:buNone/>
            </a:pPr>
            <a:r>
              <a:rPr lang="en-US" altLang="zh-CN" sz="3600" b="1" dirty="0"/>
              <a:t>1. </a:t>
            </a:r>
            <a:r>
              <a:rPr lang="zh-CN" altLang="en-US" sz="3600" b="1" dirty="0"/>
              <a:t>靠耶穌得真正安息。又要竭力進入那安息。</a:t>
            </a:r>
            <a:endParaRPr lang="en-US" altLang="zh-CN" sz="3600" b="1" dirty="0"/>
          </a:p>
          <a:p>
            <a:pPr>
              <a:buNone/>
            </a:pPr>
            <a:r>
              <a:rPr lang="en-US" altLang="zh-CN" sz="3600" b="1" dirty="0"/>
              <a:t>2. </a:t>
            </a:r>
            <a:r>
              <a:rPr lang="zh-CN" altLang="en-US" sz="3600" b="1" dirty="0"/>
              <a:t>效法迦勒，老當益壯，專心跟主，為主奪取未得之地。</a:t>
            </a:r>
            <a:endParaRPr lang="en-US" altLang="zh-CN" sz="3600" b="1" dirty="0"/>
          </a:p>
          <a:p>
            <a:pPr>
              <a:buNone/>
            </a:pPr>
            <a:r>
              <a:rPr lang="en-US" altLang="zh-CN" sz="3600" b="1" dirty="0"/>
              <a:t>3. </a:t>
            </a:r>
            <a:r>
              <a:rPr lang="zh-CN" altLang="en-US" sz="3600" b="1" dirty="0"/>
              <a:t>屬靈傳承，代代相傳。</a:t>
            </a:r>
            <a:endParaRPr lang="en-US" altLang="zh-CN" sz="3600" b="1" dirty="0"/>
          </a:p>
          <a:p>
            <a:pPr>
              <a:buNone/>
            </a:pPr>
            <a:r>
              <a:rPr lang="en-US" altLang="zh-CN" sz="3600" b="1" dirty="0"/>
              <a:t>4. </a:t>
            </a:r>
            <a:r>
              <a:rPr lang="zh-CN" altLang="en-US" sz="3600" b="1" dirty="0"/>
              <a:t>默想並背誦民</a:t>
            </a:r>
            <a:r>
              <a:rPr lang="en-US" altLang="zh-CN" sz="3600" b="1" dirty="0"/>
              <a:t>14</a:t>
            </a:r>
            <a:r>
              <a:rPr lang="zh-CN" altLang="en-US" sz="3600" b="1" dirty="0"/>
              <a:t>：</a:t>
            </a:r>
            <a:r>
              <a:rPr lang="en-US" altLang="zh-CN" sz="3600" b="1" dirty="0"/>
              <a:t>8 </a:t>
            </a:r>
            <a:r>
              <a:rPr lang="zh-CN" altLang="en-US" sz="3600" b="1" dirty="0"/>
              <a:t>耶和华若喜悦我们，就必将我们领进那地，把地赐给我们。那地原是流奶与蜜之地。</a:t>
            </a:r>
            <a:r>
              <a:rPr lang="en-US" sz="3600" b="1" dirty="0"/>
              <a:t> </a:t>
            </a:r>
          </a:p>
          <a:p>
            <a:pPr>
              <a:buNone/>
            </a:pPr>
            <a:r>
              <a:rPr lang="en-US" b="1" dirty="0"/>
              <a:t>	</a:t>
            </a:r>
            <a:endParaRPr lang="en-US" altLang="zh-CN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0"/>
            <a:ext cx="10287000" cy="3733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r>
              <a:rPr lang="zh-CN" altLang="en-US" dirty="0">
                <a:solidFill>
                  <a:schemeClr val="tx1"/>
                </a:solidFill>
                <a:latin typeface="+mj-ea"/>
              </a:rPr>
              <a:t>未得之地</a:t>
            </a:r>
            <a:br>
              <a:rPr lang="en-US" altLang="zh-CN" dirty="0">
                <a:solidFill>
                  <a:schemeClr val="tx1"/>
                </a:solidFill>
                <a:latin typeface="+mj-ea"/>
              </a:rPr>
            </a:br>
            <a:r>
              <a:rPr lang="en-US" altLang="zh-CN" dirty="0">
                <a:solidFill>
                  <a:schemeClr val="tx1"/>
                </a:solidFill>
                <a:effectLst/>
                <a:latin typeface="+mj-ea"/>
              </a:rPr>
              <a:t>- </a:t>
            </a:r>
            <a:r>
              <a:rPr lang="zh-CN" altLang="en-US" dirty="0">
                <a:solidFill>
                  <a:schemeClr val="tx1"/>
                </a:solidFill>
                <a:effectLst/>
                <a:latin typeface="+mj-ea"/>
              </a:rPr>
              <a:t>進入應許之地（十）</a:t>
            </a:r>
            <a:br>
              <a:rPr lang="en-US" altLang="zh-CN" sz="6000" dirty="0"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</a:rPr>
            </a:br>
            <a:br>
              <a:rPr lang="en-US" altLang="zh-CN" sz="3600" dirty="0"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</a:rPr>
            </a:br>
            <a:r>
              <a:rPr lang="en-US" altLang="zh-CN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Land to Be Possessed</a:t>
            </a:r>
            <a:br>
              <a:rPr lang="en-US" altLang="zh-CN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</a:br>
            <a:r>
              <a:rPr lang="en-US" altLang="zh-CN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-Entering the Promised Land (X) </a:t>
            </a:r>
            <a:endParaRPr lang="en-US" sz="4400" b="0" dirty="0">
              <a:solidFill>
                <a:schemeClr val="tx1"/>
              </a:solidFill>
              <a:effectLst/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828800" y="3733800"/>
            <a:ext cx="8610600" cy="2590800"/>
          </a:xfrm>
        </p:spPr>
        <p:txBody>
          <a:bodyPr/>
          <a:lstStyle/>
          <a:p>
            <a:pPr marR="0" algn="ctr" eaLnBrk="1" hangingPunct="1"/>
            <a:endParaRPr lang="en-US" altLang="zh-CN" dirty="0"/>
          </a:p>
          <a:p>
            <a:pPr marR="0" algn="ctr" eaLnBrk="1" hangingPunct="1"/>
            <a:r>
              <a:rPr lang="zh-CN" altLang="en-US" sz="3600" b="1" dirty="0"/>
              <a:t>約書亞記</a:t>
            </a:r>
            <a:r>
              <a:rPr lang="en-US" sz="3600" b="1" dirty="0"/>
              <a:t> </a:t>
            </a:r>
            <a:r>
              <a:rPr lang="en-US" altLang="zh-CN" sz="3600" b="1" dirty="0"/>
              <a:t>Joshua</a:t>
            </a:r>
            <a:r>
              <a:rPr lang="en-US" sz="3600" b="1" dirty="0"/>
              <a:t> 13-15</a:t>
            </a:r>
          </a:p>
          <a:p>
            <a:pPr marR="0" algn="ctr" eaLnBrk="1" hangingPunct="1"/>
            <a:endParaRPr lang="en-US" altLang="zh-CN" sz="2000" dirty="0"/>
          </a:p>
          <a:p>
            <a:pPr marR="0" algn="ctr" eaLnBrk="1" hangingPunct="1"/>
            <a:r>
              <a:rPr lang="zh-CN" altLang="en-US" sz="2800" b="1" dirty="0"/>
              <a:t>講員：馮偉牧師</a:t>
            </a:r>
            <a:endParaRPr lang="en-US" altLang="zh-CN" sz="2800" b="1" dirty="0"/>
          </a:p>
          <a:p>
            <a:pPr marR="0" algn="ctr" eaLnBrk="1" hangingPunct="1"/>
            <a:r>
              <a:rPr lang="en-US" sz="2800" b="1" dirty="0"/>
              <a:t>Preacher: Rev. Wei </a:t>
            </a:r>
            <a:r>
              <a:rPr lang="en-US" sz="2800" b="1" dirty="0" err="1"/>
              <a:t>Feng</a:t>
            </a:r>
            <a:endParaRPr lang="en-US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81001"/>
            <a:ext cx="7772400" cy="11652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br>
              <a:rPr lang="en-US" dirty="0">
                <a:solidFill>
                  <a:srgbClr val="FFFF00"/>
                </a:solidFill>
                <a:latin typeface="宋体" pitchFamily="2" charset="-122"/>
                <a:ea typeface="宋体" pitchFamily="2" charset="-122"/>
              </a:rPr>
            </a:br>
            <a:endParaRPr lang="en-US" sz="6000" dirty="0">
              <a:solidFill>
                <a:srgbClr val="FFFF00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11734800" cy="6477000"/>
          </a:xfrm>
        </p:spPr>
        <p:txBody>
          <a:bodyPr/>
          <a:lstStyle/>
          <a:p>
            <a:pPr algn="l"/>
            <a:r>
              <a:rPr lang="zh-CN" altLang="en-US" sz="3600" b="1" u="sng" dirty="0"/>
              <a:t>前言</a:t>
            </a:r>
            <a:r>
              <a:rPr lang="en-US" sz="3600" b="1" u="sng" dirty="0"/>
              <a:t>Introduction</a:t>
            </a:r>
            <a:r>
              <a:rPr lang="en-US" sz="3600" b="1" dirty="0"/>
              <a:t>:</a:t>
            </a:r>
          </a:p>
          <a:p>
            <a:pPr algn="l"/>
            <a:endParaRPr lang="en-US" altLang="zh-CN" sz="3600" b="1" dirty="0"/>
          </a:p>
          <a:p>
            <a:pPr algn="l"/>
            <a:r>
              <a:rPr lang="zh-CN" altLang="en-US" sz="3600" b="1" dirty="0"/>
              <a:t>今天是感恩節前的主日。感謝神，今天也是華人福音基督教會凱瑞堂的第一次主日崇拜，本堂和分堂的弟兄姐妹們通過網路鏈接，在兩個地點以及線上一同敬拜，慶祝</a:t>
            </a:r>
            <a:r>
              <a:rPr lang="en-US" altLang="zh-CN" sz="3600" b="1" dirty="0"/>
              <a:t>CCMC-Cary</a:t>
            </a:r>
            <a:r>
              <a:rPr lang="zh-CN" altLang="en-US" sz="3600" b="1" dirty="0"/>
              <a:t>植堂的開始，把感謝頌贊獻給神！</a:t>
            </a:r>
            <a:endParaRPr lang="en-US" altLang="zh-CN" sz="3600" b="1" dirty="0"/>
          </a:p>
          <a:p>
            <a:pPr algn="l"/>
            <a:endParaRPr lang="en-US" altLang="zh-CN" sz="3600" b="1" dirty="0"/>
          </a:p>
          <a:p>
            <a:pPr algn="l"/>
            <a:r>
              <a:rPr lang="zh-CN" altLang="en-US" sz="3600" b="1" dirty="0"/>
              <a:t>進入應許之地系列證道來到今天，經文是關於兩位老人與未得之地的故事。</a:t>
            </a:r>
            <a:endParaRPr lang="en-US" altLang="zh-CN" sz="3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153400" cy="228600"/>
          </a:xfrm>
        </p:spPr>
        <p:txBody>
          <a:bodyPr/>
          <a:lstStyle/>
          <a:p>
            <a:endParaRPr lang="en-US" sz="340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228600" y="76200"/>
            <a:ext cx="11811000" cy="6560044"/>
          </a:xfrm>
        </p:spPr>
        <p:txBody>
          <a:bodyPr numCol="1"/>
          <a:lstStyle/>
          <a:p>
            <a:pPr marL="0" indent="0">
              <a:buNone/>
            </a:pPr>
            <a:r>
              <a:rPr lang="en-US" sz="3600" b="1" dirty="0"/>
              <a:t>I. </a:t>
            </a:r>
            <a:r>
              <a:rPr lang="zh-CN" altLang="en-US" sz="3600" b="1" dirty="0"/>
              <a:t>爭戰、分地、奪取未得之地</a:t>
            </a:r>
            <a:endParaRPr lang="en-US" altLang="zh-CN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	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400" y="0"/>
            <a:ext cx="4876800" cy="6925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733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153400" cy="228600"/>
          </a:xfrm>
        </p:spPr>
        <p:txBody>
          <a:bodyPr/>
          <a:lstStyle/>
          <a:p>
            <a:endParaRPr lang="en-US" sz="340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228600" y="76200"/>
            <a:ext cx="11811000" cy="6560044"/>
          </a:xfrm>
        </p:spPr>
        <p:txBody>
          <a:bodyPr numCol="1"/>
          <a:lstStyle/>
          <a:p>
            <a:pPr marL="0" indent="0">
              <a:buNone/>
            </a:pPr>
            <a:r>
              <a:rPr lang="en-US" sz="3600" b="1" dirty="0"/>
              <a:t>I</a:t>
            </a:r>
            <a:r>
              <a:rPr lang="en-US" altLang="zh-CN" sz="3600" b="1" dirty="0"/>
              <a:t>I</a:t>
            </a:r>
            <a:r>
              <a:rPr lang="en-US" sz="3600" b="1" dirty="0"/>
              <a:t>. </a:t>
            </a:r>
            <a:r>
              <a:rPr lang="zh-CN" altLang="en-US" sz="3600" b="1" dirty="0"/>
              <a:t>約書亞的安息與耶穌的安息</a:t>
            </a:r>
            <a:endParaRPr lang="en-US" altLang="zh-CN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zh-CN" altLang="en-US" sz="3600" b="1" u="sng" dirty="0"/>
              <a:t>務必竭力進入那安息</a:t>
            </a:r>
            <a:r>
              <a:rPr lang="zh-CN" altLang="en-US" sz="3600" b="1" dirty="0"/>
              <a:t>：</a:t>
            </a:r>
            <a:endParaRPr lang="en-US" altLang="zh-CN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zh-CN" altLang="en-US" sz="3600" b="1" dirty="0"/>
              <a:t>希伯來書</a:t>
            </a:r>
            <a:r>
              <a:rPr lang="en-US" altLang="zh-CN" sz="3600" b="1" dirty="0"/>
              <a:t>4</a:t>
            </a:r>
            <a:r>
              <a:rPr lang="zh-CN" altLang="en-US" sz="3600" b="1" dirty="0"/>
              <a:t>：</a:t>
            </a:r>
            <a:r>
              <a:rPr lang="en-US" altLang="zh-CN" sz="3600" b="1" dirty="0"/>
              <a:t>8-11 </a:t>
            </a:r>
            <a:r>
              <a:rPr lang="zh-CN" altLang="en-US" sz="3600" b="1" dirty="0"/>
              <a:t>若是</a:t>
            </a:r>
            <a:r>
              <a:rPr lang="zh-CN" altLang="en-US" sz="3600" b="1" dirty="0">
                <a:solidFill>
                  <a:srgbClr val="00B050"/>
                </a:solidFill>
              </a:rPr>
              <a:t>約書亞</a:t>
            </a:r>
            <a:r>
              <a:rPr lang="zh-CN" altLang="en-US" sz="3600" b="1" dirty="0"/>
              <a:t>已叫他們享了安息，後來神就不再提別的日子了。</a:t>
            </a:r>
            <a:r>
              <a:rPr lang="en-US" altLang="zh-CN" sz="3600" b="1" dirty="0"/>
              <a:t>9</a:t>
            </a:r>
            <a:r>
              <a:rPr lang="zh-CN" altLang="en-US" sz="3600" b="1" dirty="0"/>
              <a:t>這樣看來，</a:t>
            </a:r>
            <a:r>
              <a:rPr lang="zh-CN" altLang="en-US" sz="3600" b="1" dirty="0">
                <a:solidFill>
                  <a:srgbClr val="00B050"/>
                </a:solidFill>
              </a:rPr>
              <a:t>必另有一安息日的安息</a:t>
            </a:r>
            <a:r>
              <a:rPr lang="zh-CN" altLang="en-US" sz="3600" b="1" dirty="0"/>
              <a:t>，為神的子民存留。</a:t>
            </a:r>
            <a:r>
              <a:rPr lang="en-US" altLang="zh-CN" sz="3600" b="1" dirty="0"/>
              <a:t>10</a:t>
            </a:r>
            <a:r>
              <a:rPr lang="zh-CN" altLang="en-US" sz="3600" b="1" dirty="0"/>
              <a:t>因為那進入安息的，乃是歇了自己的工，正如神歇了他的工一樣。</a:t>
            </a:r>
            <a:r>
              <a:rPr lang="en-US" altLang="zh-CN" sz="3600" b="1" dirty="0"/>
              <a:t>11</a:t>
            </a:r>
            <a:r>
              <a:rPr lang="zh-CN" altLang="en-US" sz="3600" b="1" dirty="0">
                <a:solidFill>
                  <a:srgbClr val="00B050"/>
                </a:solidFill>
              </a:rPr>
              <a:t>所以我們務必竭力進入那安息</a:t>
            </a:r>
            <a:r>
              <a:rPr lang="zh-CN" altLang="en-US" sz="3600" b="1" dirty="0"/>
              <a:t>，免得有人學那不信從的樣子跌倒了。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00809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153400" cy="228600"/>
          </a:xfrm>
        </p:spPr>
        <p:txBody>
          <a:bodyPr/>
          <a:lstStyle/>
          <a:p>
            <a:endParaRPr lang="en-US" sz="340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228600" y="76200"/>
            <a:ext cx="11811000" cy="6560044"/>
          </a:xfrm>
        </p:spPr>
        <p:txBody>
          <a:bodyPr numCol="1"/>
          <a:lstStyle/>
          <a:p>
            <a:pPr marL="0" indent="0">
              <a:buNone/>
            </a:pPr>
            <a:r>
              <a:rPr lang="en-US" sz="3600" b="1" dirty="0"/>
              <a:t>III. </a:t>
            </a:r>
            <a:r>
              <a:rPr lang="zh-CN" altLang="en-US" sz="3600" b="1" dirty="0"/>
              <a:t>分地</a:t>
            </a:r>
            <a:endParaRPr lang="en-US" altLang="zh-CN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altLang="zh-CN" sz="3600" b="1" dirty="0"/>
              <a:t>- </a:t>
            </a:r>
            <a:r>
              <a:rPr lang="zh-CN" altLang="en-US" sz="3600" b="1" dirty="0"/>
              <a:t>凴信心劃定界限</a:t>
            </a:r>
            <a:endParaRPr lang="en-US" altLang="zh-CN" sz="3600" b="1" dirty="0"/>
          </a:p>
          <a:p>
            <a:pPr marL="0" indent="0">
              <a:buNone/>
            </a:pPr>
            <a:r>
              <a:rPr lang="en-US" altLang="zh-CN" sz="3600" b="1" dirty="0"/>
              <a:t>- </a:t>
            </a:r>
            <a:r>
              <a:rPr lang="zh-CN" altLang="en-US" sz="3600" b="1" dirty="0"/>
              <a:t>一主一神一國</a:t>
            </a:r>
          </a:p>
          <a:p>
            <a:pPr marL="0" indent="0">
              <a:buNone/>
            </a:pPr>
            <a:r>
              <a:rPr lang="en-US" altLang="zh-CN" sz="3600" b="1" dirty="0"/>
              <a:t>- </a:t>
            </a:r>
            <a:r>
              <a:rPr lang="zh-CN" altLang="en-US" sz="3600" b="1" dirty="0"/>
              <a:t>分地不分家</a:t>
            </a:r>
            <a:endParaRPr lang="en-US" altLang="zh-CN" sz="3600" b="1" dirty="0"/>
          </a:p>
          <a:p>
            <a:pPr marL="0" indent="0">
              <a:buNone/>
            </a:pPr>
            <a:r>
              <a:rPr lang="en-US" altLang="zh-CN" sz="3600" b="1" dirty="0"/>
              <a:t>- </a:t>
            </a:r>
            <a:r>
              <a:rPr lang="zh-CN" altLang="en-US" sz="3600" b="1" dirty="0"/>
              <a:t>彼此支持，一同爭戰</a:t>
            </a:r>
            <a:endParaRPr lang="en-US" altLang="zh-CN" sz="3600" b="1" dirty="0"/>
          </a:p>
          <a:p>
            <a:pPr>
              <a:buFontTx/>
              <a:buChar char="-"/>
            </a:pPr>
            <a:r>
              <a:rPr lang="zh-CN" altLang="en-US" sz="3600" b="1" dirty="0"/>
              <a:t>彼此呼應，各自努力</a:t>
            </a:r>
            <a:endParaRPr lang="en-US" altLang="zh-CN" sz="3600" b="1" dirty="0"/>
          </a:p>
          <a:p>
            <a:pPr marL="0" indent="0">
              <a:buNone/>
            </a:pPr>
            <a:endParaRPr lang="en-US" altLang="zh-CN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59890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153400" cy="228600"/>
          </a:xfrm>
        </p:spPr>
        <p:txBody>
          <a:bodyPr/>
          <a:lstStyle/>
          <a:p>
            <a:endParaRPr lang="en-US" sz="340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228600" y="76200"/>
            <a:ext cx="11811000" cy="6560044"/>
          </a:xfrm>
        </p:spPr>
        <p:txBody>
          <a:bodyPr numCol="1"/>
          <a:lstStyle/>
          <a:p>
            <a:pPr marL="0" indent="0">
              <a:buNone/>
            </a:pPr>
            <a:r>
              <a:rPr lang="en-US" sz="3600" b="1" dirty="0"/>
              <a:t>III. </a:t>
            </a:r>
            <a:r>
              <a:rPr lang="zh-CN" altLang="en-US" sz="3600" b="1" dirty="0"/>
              <a:t>分地</a:t>
            </a:r>
            <a:endParaRPr lang="en-US" altLang="zh-CN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zh-CN" altLang="en-US" sz="3600" b="1" dirty="0"/>
              <a:t>撒上</a:t>
            </a:r>
            <a:r>
              <a:rPr lang="en-US" altLang="zh-CN" sz="3600" b="1" dirty="0"/>
              <a:t>30:23-25 </a:t>
            </a:r>
            <a:r>
              <a:rPr lang="zh-CN" altLang="en-US" sz="3600" b="1" dirty="0"/>
              <a:t>大卫说，弟兄们，耶和华所赐给我们的，不可不分给他们。因为他保佑我们，将那攻击我们的敌军交在我们手里。</a:t>
            </a:r>
            <a:r>
              <a:rPr lang="en-US" altLang="zh-CN" sz="3600" b="1" dirty="0"/>
              <a:t>24</a:t>
            </a:r>
            <a:r>
              <a:rPr lang="zh-CN" altLang="en-US" sz="3600" b="1" dirty="0"/>
              <a:t>这事谁肯依从你们呢？上阵的得多少，看守器具的也得多少。应当大家平分。</a:t>
            </a:r>
            <a:r>
              <a:rPr lang="en-US" altLang="zh-CN" sz="3600" b="1" dirty="0"/>
              <a:t>25</a:t>
            </a:r>
            <a:r>
              <a:rPr lang="zh-CN" altLang="en-US" sz="3600" b="1" dirty="0"/>
              <a:t>大卫定此为以色列的律例典章，从那日直到今日。</a:t>
            </a:r>
          </a:p>
          <a:p>
            <a:pPr marL="0" indent="0">
              <a:buNone/>
            </a:pPr>
            <a:endParaRPr lang="en-US" altLang="zh-CN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58720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153400" cy="228600"/>
          </a:xfrm>
        </p:spPr>
        <p:txBody>
          <a:bodyPr/>
          <a:lstStyle/>
          <a:p>
            <a:endParaRPr lang="en-US" sz="340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228600" y="76200"/>
            <a:ext cx="11811000" cy="6560044"/>
          </a:xfrm>
        </p:spPr>
        <p:txBody>
          <a:bodyPr numCol="1"/>
          <a:lstStyle/>
          <a:p>
            <a:pPr marL="0" indent="0">
              <a:buNone/>
            </a:pPr>
            <a:r>
              <a:rPr lang="en-US" sz="3600" b="1" dirty="0"/>
              <a:t>III. </a:t>
            </a:r>
            <a:r>
              <a:rPr lang="zh-CN" altLang="en-US" sz="3600" b="1" dirty="0"/>
              <a:t>分地</a:t>
            </a:r>
            <a:endParaRPr lang="en-US" altLang="zh-CN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zh-CN" altLang="en-US" sz="3600" b="1" u="sng" dirty="0"/>
              <a:t>約瑟支派與利未支派</a:t>
            </a:r>
            <a:endParaRPr lang="en-US" altLang="zh-CN" sz="3600" b="1" u="sng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zh-CN" altLang="en-US" sz="3600" b="1" dirty="0"/>
              <a:t>書</a:t>
            </a:r>
            <a:r>
              <a:rPr lang="en-US" altLang="zh-CN" sz="3600" b="1" dirty="0"/>
              <a:t>14</a:t>
            </a:r>
            <a:r>
              <a:rPr lang="zh-CN" altLang="en-US" sz="3600" b="1" dirty="0"/>
              <a:t>：</a:t>
            </a:r>
            <a:r>
              <a:rPr lang="en-US" altLang="zh-CN" sz="3600" b="1" dirty="0"/>
              <a:t>4-5 </a:t>
            </a:r>
            <a:r>
              <a:rPr lang="zh-CN" altLang="en-US" sz="3600" b="1" dirty="0"/>
              <a:t>因为约瑟的子孙是两个支派，就是玛拿西和以法莲，所以没有把地分给利未人，但给他们城邑居住，并城邑的郊野，可以牧养他们的牲畜，安置他们的财物。</a:t>
            </a:r>
            <a:r>
              <a:rPr lang="en-US" altLang="zh-CN" sz="3600" b="1" dirty="0"/>
              <a:t>5</a:t>
            </a:r>
            <a:r>
              <a:rPr lang="zh-CN" altLang="en-US" sz="3600" b="1" dirty="0"/>
              <a:t>耶和华怎样吩咐摩西，以色列人就照样行，把地分了。</a:t>
            </a:r>
          </a:p>
          <a:p>
            <a:pPr marL="0" indent="0">
              <a:buNone/>
            </a:pPr>
            <a:endParaRPr lang="en-US" altLang="zh-CN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92548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153400" cy="228600"/>
          </a:xfrm>
        </p:spPr>
        <p:txBody>
          <a:bodyPr/>
          <a:lstStyle/>
          <a:p>
            <a:endParaRPr lang="en-US" sz="340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11887200" cy="6636244"/>
          </a:xfrm>
        </p:spPr>
        <p:txBody>
          <a:bodyPr numCol="1"/>
          <a:lstStyle/>
          <a:p>
            <a:pPr marL="0" indent="0">
              <a:buNone/>
            </a:pPr>
            <a:r>
              <a:rPr lang="en-US" sz="3600" b="1" dirty="0"/>
              <a:t>IV. </a:t>
            </a:r>
            <a:r>
              <a:rPr lang="zh-CN" altLang="en-US" sz="3600" b="1" dirty="0"/>
              <a:t>兩個老人的故事</a:t>
            </a:r>
            <a:endParaRPr lang="en-US" altLang="zh-CN" sz="3600" b="1" dirty="0"/>
          </a:p>
          <a:p>
            <a:pPr marL="0" indent="0">
              <a:buNone/>
            </a:pPr>
            <a:r>
              <a:rPr lang="zh-CN" altLang="en-US" sz="2700" b="1" dirty="0"/>
              <a:t>書</a:t>
            </a:r>
            <a:r>
              <a:rPr lang="en-US" altLang="zh-CN" sz="2700" b="1" dirty="0"/>
              <a:t>14</a:t>
            </a:r>
            <a:r>
              <a:rPr lang="zh-CN" altLang="en-US" sz="2700" b="1" dirty="0"/>
              <a:t>：</a:t>
            </a:r>
            <a:r>
              <a:rPr lang="en-US" altLang="zh-CN" sz="2700" b="1" dirty="0"/>
              <a:t>6-15  </a:t>
            </a:r>
            <a:r>
              <a:rPr lang="zh-CN" altLang="en-US" sz="2700" b="1" dirty="0"/>
              <a:t>那时，犹大人来到吉甲见约书亚，有基尼洗族耶孚尼的儿子</a:t>
            </a:r>
            <a:r>
              <a:rPr lang="zh-CN" altLang="en-US" sz="2700" b="1" dirty="0">
                <a:solidFill>
                  <a:srgbClr val="00B050"/>
                </a:solidFill>
              </a:rPr>
              <a:t>迦勒</a:t>
            </a:r>
            <a:r>
              <a:rPr lang="zh-CN" altLang="en-US" sz="2700" b="1" dirty="0"/>
              <a:t>对约书亚说，耶和华在加低斯巴尼亚指着我与你对神人摩西所说的话，你都知道了。</a:t>
            </a:r>
            <a:r>
              <a:rPr lang="en-US" sz="2700" b="1" dirty="0"/>
              <a:t>7</a:t>
            </a:r>
            <a:r>
              <a:rPr lang="zh-CN" altLang="en-US" sz="2700" b="1" dirty="0"/>
              <a:t>耶和华的仆人摩西从加低斯巴尼亚打发我窥探这地，</a:t>
            </a:r>
            <a:r>
              <a:rPr lang="zh-CN" altLang="en-US" sz="2700" b="1" dirty="0">
                <a:solidFill>
                  <a:srgbClr val="00B050"/>
                </a:solidFill>
              </a:rPr>
              <a:t>那时我正四十岁</a:t>
            </a:r>
            <a:r>
              <a:rPr lang="zh-CN" altLang="en-US" sz="2700" b="1" dirty="0"/>
              <a:t>。我按着心意回报他。</a:t>
            </a:r>
            <a:r>
              <a:rPr lang="en-US" sz="2700" b="1" dirty="0"/>
              <a:t>8</a:t>
            </a:r>
            <a:r>
              <a:rPr lang="zh-CN" altLang="en-US" sz="2700" b="1" dirty="0"/>
              <a:t>然而，同我上去的众弟兄使百姓的心消化。</a:t>
            </a:r>
            <a:r>
              <a:rPr lang="zh-CN" altLang="en-US" sz="2700" b="1" dirty="0">
                <a:solidFill>
                  <a:srgbClr val="00B050"/>
                </a:solidFill>
              </a:rPr>
              <a:t>但我专心跟从耶和华我的神</a:t>
            </a:r>
            <a:r>
              <a:rPr lang="zh-CN" altLang="en-US" sz="2700" b="1" dirty="0"/>
              <a:t>。</a:t>
            </a:r>
            <a:r>
              <a:rPr lang="en-US" sz="2700" b="1" dirty="0"/>
              <a:t>9</a:t>
            </a:r>
            <a:r>
              <a:rPr lang="zh-CN" altLang="en-US" sz="2700" b="1" dirty="0"/>
              <a:t>当日摩西起誓说，你脚所踏之地定要归你和你的子孙永远为业，</a:t>
            </a:r>
            <a:r>
              <a:rPr lang="zh-CN" altLang="en-US" sz="2700" b="1" dirty="0">
                <a:solidFill>
                  <a:srgbClr val="00B050"/>
                </a:solidFill>
              </a:rPr>
              <a:t>因为你专心跟从耶和华我的神</a:t>
            </a:r>
            <a:r>
              <a:rPr lang="zh-CN" altLang="en-US" sz="2700" b="1" dirty="0"/>
              <a:t>。</a:t>
            </a:r>
            <a:r>
              <a:rPr lang="en-US" sz="2700" b="1" dirty="0"/>
              <a:t>10</a:t>
            </a:r>
            <a:r>
              <a:rPr lang="zh-CN" altLang="en-US" sz="2700" b="1" dirty="0"/>
              <a:t>自从耶和华对摩西说这话的时候，耶和华照他所应许的使我存活这四十五年。其间以色列人在旷野行走。</a:t>
            </a:r>
            <a:r>
              <a:rPr lang="zh-CN" altLang="en-US" sz="2700" b="1" dirty="0">
                <a:solidFill>
                  <a:srgbClr val="00B050"/>
                </a:solidFill>
              </a:rPr>
              <a:t>看哪，现今我八十五岁了，</a:t>
            </a:r>
            <a:r>
              <a:rPr lang="en-US" sz="2700" b="1" dirty="0">
                <a:solidFill>
                  <a:srgbClr val="00B050"/>
                </a:solidFill>
              </a:rPr>
              <a:t>11</a:t>
            </a:r>
            <a:r>
              <a:rPr lang="zh-CN" altLang="en-US" sz="2700" b="1" dirty="0">
                <a:solidFill>
                  <a:srgbClr val="00B050"/>
                </a:solidFill>
              </a:rPr>
              <a:t>我还是强壮，像摩西打发我去的那天一样。无论是争战，是出入，我的力量那时如何，现在还是如何</a:t>
            </a:r>
            <a:r>
              <a:rPr lang="zh-CN" altLang="en-US" sz="2700" b="1" dirty="0"/>
              <a:t>。</a:t>
            </a:r>
            <a:r>
              <a:rPr lang="en-US" sz="2700" b="1" dirty="0"/>
              <a:t>12</a:t>
            </a:r>
            <a:r>
              <a:rPr lang="zh-CN" altLang="en-US" sz="2700" b="1" dirty="0"/>
              <a:t>求你将耶和华那日应许我的这山地给我。</a:t>
            </a:r>
            <a:r>
              <a:rPr lang="zh-CN" altLang="en-US" sz="2700" b="1" dirty="0">
                <a:solidFill>
                  <a:srgbClr val="00B050"/>
                </a:solidFill>
              </a:rPr>
              <a:t>那里有亚衲族人，并宽大坚固的城</a:t>
            </a:r>
            <a:r>
              <a:rPr lang="zh-CN" altLang="en-US" sz="2700" b="1" dirty="0"/>
              <a:t>，你也曾听见了。或者耶和华照他所应许的与我同在，我就把他们赶出去。</a:t>
            </a:r>
            <a:r>
              <a:rPr lang="en-US" sz="2700" b="1" dirty="0"/>
              <a:t>13</a:t>
            </a:r>
            <a:r>
              <a:rPr lang="zh-CN" altLang="en-US" sz="2700" b="1" dirty="0"/>
              <a:t>于是约书亚为耶孚尼的儿子迦勒祝福，将</a:t>
            </a:r>
            <a:r>
              <a:rPr lang="zh-CN" altLang="en-US" sz="2700" b="1" dirty="0">
                <a:solidFill>
                  <a:srgbClr val="00B050"/>
                </a:solidFill>
              </a:rPr>
              <a:t>希伯仑</a:t>
            </a:r>
            <a:r>
              <a:rPr lang="zh-CN" altLang="en-US" sz="2700" b="1" dirty="0"/>
              <a:t>给他为业。</a:t>
            </a:r>
            <a:r>
              <a:rPr lang="en-US" sz="2700" b="1" dirty="0"/>
              <a:t>14</a:t>
            </a:r>
            <a:r>
              <a:rPr lang="zh-CN" altLang="en-US" sz="2700" b="1" dirty="0"/>
              <a:t>所以希伯仑作了基尼洗族耶孚尼的儿子迦勒的产业，直到今日，</a:t>
            </a:r>
            <a:r>
              <a:rPr lang="zh-CN" altLang="en-US" sz="2700" b="1" dirty="0">
                <a:solidFill>
                  <a:srgbClr val="00B050"/>
                </a:solidFill>
              </a:rPr>
              <a:t>因为他专心跟从耶和华以色列的神</a:t>
            </a:r>
            <a:r>
              <a:rPr lang="zh-CN" altLang="en-US" sz="2700" b="1" dirty="0"/>
              <a:t>。</a:t>
            </a:r>
            <a:r>
              <a:rPr lang="en-US" sz="2700" b="1" dirty="0"/>
              <a:t>15</a:t>
            </a:r>
            <a:r>
              <a:rPr lang="zh-CN" altLang="en-US" sz="2700" b="1" dirty="0"/>
              <a:t>希伯仑从前名叫基列亚巴。亚巴是亚衲族中最尊大的人。于是国中太平，没有争战了。</a:t>
            </a:r>
            <a:endParaRPr lang="en-US" sz="27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18045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58260</TotalTime>
  <Words>2400</Words>
  <Application>Microsoft Office PowerPoint</Application>
  <PresentationFormat>Widescreen</PresentationFormat>
  <Paragraphs>121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隶书</vt:lpstr>
      <vt:lpstr>宋体</vt:lpstr>
      <vt:lpstr>楷体</vt:lpstr>
      <vt:lpstr>Arial</vt:lpstr>
      <vt:lpstr>Calibri</vt:lpstr>
      <vt:lpstr>Constantia</vt:lpstr>
      <vt:lpstr>Times New Roman</vt:lpstr>
      <vt:lpstr>Wingdings 2</vt:lpstr>
      <vt:lpstr>Flow</vt:lpstr>
      <vt:lpstr>PowerPoint Presentation</vt:lpstr>
      <vt:lpstr>   未得之地 - 進入應許之地（十）  Land to Be Possessed -Entering the Promised Land (X) </vt:lpstr>
      <vt:lpstr>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結論与应用 Conclusion and Response: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伐木 [詩經 · 小雅]</dc:title>
  <dc:creator>Pastor Wei</dc:creator>
  <cp:lastModifiedBy>Yonghuan Cao</cp:lastModifiedBy>
  <cp:revision>248</cp:revision>
  <dcterms:created xsi:type="dcterms:W3CDTF">2010-09-06T05:33:25Z</dcterms:created>
  <dcterms:modified xsi:type="dcterms:W3CDTF">2020-11-29T12:40:20Z</dcterms:modified>
</cp:coreProperties>
</file>